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5" r:id="rId2"/>
    <p:sldMasterId id="2147483648" r:id="rId3"/>
  </p:sldMasterIdLst>
  <p:sldIdLst>
    <p:sldId id="256" r:id="rId4"/>
    <p:sldId id="268" r:id="rId5"/>
    <p:sldId id="269" r:id="rId6"/>
    <p:sldId id="257" r:id="rId7"/>
    <p:sldId id="258" r:id="rId8"/>
    <p:sldId id="259" r:id="rId9"/>
    <p:sldId id="260" r:id="rId10"/>
    <p:sldId id="261" r:id="rId11"/>
    <p:sldId id="262" r:id="rId12"/>
    <p:sldId id="263" r:id="rId13"/>
    <p:sldId id="272" r:id="rId14"/>
    <p:sldId id="264" r:id="rId15"/>
    <p:sldId id="265" r:id="rId16"/>
    <p:sldId id="266" r:id="rId17"/>
    <p:sldId id="267" r:id="rId18"/>
    <p:sldId id="273" r:id="rId19"/>
    <p:sldId id="270" r:id="rId20"/>
    <p:sldId id="271" r:id="rId21"/>
    <p:sldId id="27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23722-37D5-41AA-A6C2-108665A8DB31}" v="4" dt="2022-01-08T15:20:27.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05423722-37D5-41AA-A6C2-108665A8DB31}"/>
    <pc:docChg chg="undo custSel addSld delSld modSld sldOrd">
      <pc:chgData name="Pascalle Cup" userId="abbe84a0-611b-406e-b251-e8b4b71c069a" providerId="ADAL" clId="{05423722-37D5-41AA-A6C2-108665A8DB31}" dt="2022-01-08T15:22:42.562" v="379" actId="20577"/>
      <pc:docMkLst>
        <pc:docMk/>
      </pc:docMkLst>
      <pc:sldChg chg="addSp delSp modSp mod modMedia setBg delAnim setClrOvrMap">
        <pc:chgData name="Pascalle Cup" userId="abbe84a0-611b-406e-b251-e8b4b71c069a" providerId="ADAL" clId="{05423722-37D5-41AA-A6C2-108665A8DB31}" dt="2022-01-08T15:12:11.211" v="127" actId="20577"/>
        <pc:sldMkLst>
          <pc:docMk/>
          <pc:sldMk cId="2413674353" sldId="256"/>
        </pc:sldMkLst>
        <pc:spChg chg="mod">
          <ac:chgData name="Pascalle Cup" userId="abbe84a0-611b-406e-b251-e8b4b71c069a" providerId="ADAL" clId="{05423722-37D5-41AA-A6C2-108665A8DB31}" dt="2022-01-08T15:11:52.347" v="60" actId="26606"/>
          <ac:spMkLst>
            <pc:docMk/>
            <pc:sldMk cId="2413674353" sldId="256"/>
            <ac:spMk id="2" creationId="{89E53669-EC2B-48E5-8788-BA0FC0630955}"/>
          </ac:spMkLst>
        </pc:spChg>
        <pc:spChg chg="mod">
          <ac:chgData name="Pascalle Cup" userId="abbe84a0-611b-406e-b251-e8b4b71c069a" providerId="ADAL" clId="{05423722-37D5-41AA-A6C2-108665A8DB31}" dt="2022-01-08T15:12:11.211" v="127" actId="20577"/>
          <ac:spMkLst>
            <pc:docMk/>
            <pc:sldMk cId="2413674353" sldId="256"/>
            <ac:spMk id="3" creationId="{5D7363A9-5040-4B20-AC4E-5C3D6C13BCB1}"/>
          </ac:spMkLst>
        </pc:spChg>
        <pc:spChg chg="add del">
          <ac:chgData name="Pascalle Cup" userId="abbe84a0-611b-406e-b251-e8b4b71c069a" providerId="ADAL" clId="{05423722-37D5-41AA-A6C2-108665A8DB31}" dt="2022-01-08T15:11:52.347" v="60" actId="26606"/>
          <ac:spMkLst>
            <pc:docMk/>
            <pc:sldMk cId="2413674353" sldId="256"/>
            <ac:spMk id="6" creationId="{E49CC64F-7275-4E33-961B-0C5CDC439875}"/>
          </ac:spMkLst>
        </pc:spChg>
        <pc:spChg chg="add del">
          <ac:chgData name="Pascalle Cup" userId="abbe84a0-611b-406e-b251-e8b4b71c069a" providerId="ADAL" clId="{05423722-37D5-41AA-A6C2-108665A8DB31}" dt="2022-01-08T15:11:01.909" v="54" actId="26606"/>
          <ac:spMkLst>
            <pc:docMk/>
            <pc:sldMk cId="2413674353" sldId="256"/>
            <ac:spMk id="9" creationId="{C1DD1A8A-57D5-4A81-AD04-532B043C5611}"/>
          </ac:spMkLst>
        </pc:spChg>
        <pc:spChg chg="add del">
          <ac:chgData name="Pascalle Cup" userId="abbe84a0-611b-406e-b251-e8b4b71c069a" providerId="ADAL" clId="{05423722-37D5-41AA-A6C2-108665A8DB31}" dt="2022-01-08T15:11:01.909" v="54" actId="26606"/>
          <ac:spMkLst>
            <pc:docMk/>
            <pc:sldMk cId="2413674353" sldId="256"/>
            <ac:spMk id="11" creationId="{007891EC-4501-44ED-A8C8-B11B6DB767AB}"/>
          </ac:spMkLst>
        </pc:spChg>
        <pc:spChg chg="add del">
          <ac:chgData name="Pascalle Cup" userId="abbe84a0-611b-406e-b251-e8b4b71c069a" providerId="ADAL" clId="{05423722-37D5-41AA-A6C2-108665A8DB31}" dt="2022-01-08T15:11:10.986" v="56" actId="26606"/>
          <ac:spMkLst>
            <pc:docMk/>
            <pc:sldMk cId="2413674353" sldId="256"/>
            <ac:spMk id="13" creationId="{E49CC64F-7275-4E33-961B-0C5CDC439875}"/>
          </ac:spMkLst>
        </pc:spChg>
        <pc:picChg chg="add del mod">
          <ac:chgData name="Pascalle Cup" userId="abbe84a0-611b-406e-b251-e8b4b71c069a" providerId="ADAL" clId="{05423722-37D5-41AA-A6C2-108665A8DB31}" dt="2022-01-08T15:11:01.909" v="54" actId="26606"/>
          <ac:picMkLst>
            <pc:docMk/>
            <pc:sldMk cId="2413674353" sldId="256"/>
            <ac:picMk id="5" creationId="{2F8B4E89-3B87-42D2-8212-B3FFF2AFD476}"/>
          </ac:picMkLst>
        </pc:picChg>
        <pc:picChg chg="add del">
          <ac:chgData name="Pascalle Cup" userId="abbe84a0-611b-406e-b251-e8b4b71c069a" providerId="ADAL" clId="{05423722-37D5-41AA-A6C2-108665A8DB31}" dt="2022-01-08T15:11:52.347" v="60" actId="26606"/>
          <ac:picMkLst>
            <pc:docMk/>
            <pc:sldMk cId="2413674353" sldId="256"/>
            <ac:picMk id="7" creationId="{889AA937-85B0-4B9C-B3C8-F6A041DB7D26}"/>
          </ac:picMkLst>
        </pc:picChg>
        <pc:picChg chg="add del">
          <ac:chgData name="Pascalle Cup" userId="abbe84a0-611b-406e-b251-e8b4b71c069a" providerId="ADAL" clId="{05423722-37D5-41AA-A6C2-108665A8DB31}" dt="2022-01-08T15:11:10.986" v="56" actId="26606"/>
          <ac:picMkLst>
            <pc:docMk/>
            <pc:sldMk cId="2413674353" sldId="256"/>
            <ac:picMk id="14" creationId="{581414AF-5DF3-46A8-9D62-C0EF2C08A90E}"/>
          </ac:picMkLst>
        </pc:picChg>
      </pc:sldChg>
      <pc:sldChg chg="delSp modSp mod delAnim">
        <pc:chgData name="Pascalle Cup" userId="abbe84a0-611b-406e-b251-e8b4b71c069a" providerId="ADAL" clId="{05423722-37D5-41AA-A6C2-108665A8DB31}" dt="2022-01-08T15:15:49.241" v="233" actId="21"/>
        <pc:sldMkLst>
          <pc:docMk/>
          <pc:sldMk cId="192747205" sldId="263"/>
        </pc:sldMkLst>
        <pc:spChg chg="del">
          <ac:chgData name="Pascalle Cup" userId="abbe84a0-611b-406e-b251-e8b4b71c069a" providerId="ADAL" clId="{05423722-37D5-41AA-A6C2-108665A8DB31}" dt="2022-01-08T15:15:21.393" v="225" actId="478"/>
          <ac:spMkLst>
            <pc:docMk/>
            <pc:sldMk cId="192747205" sldId="263"/>
            <ac:spMk id="2" creationId="{8E871CC6-0072-4089-B3FC-C01FF94E692E}"/>
          </ac:spMkLst>
        </pc:spChg>
        <pc:spChg chg="del">
          <ac:chgData name="Pascalle Cup" userId="abbe84a0-611b-406e-b251-e8b4b71c069a" providerId="ADAL" clId="{05423722-37D5-41AA-A6C2-108665A8DB31}" dt="2022-01-08T15:15:19.456" v="224" actId="478"/>
          <ac:spMkLst>
            <pc:docMk/>
            <pc:sldMk cId="192747205" sldId="263"/>
            <ac:spMk id="5" creationId="{F4609E39-2A83-4346-829A-EAE6101CA1B2}"/>
          </ac:spMkLst>
        </pc:spChg>
        <pc:spChg chg="mod">
          <ac:chgData name="Pascalle Cup" userId="abbe84a0-611b-406e-b251-e8b4b71c069a" providerId="ADAL" clId="{05423722-37D5-41AA-A6C2-108665A8DB31}" dt="2022-01-08T15:15:30.590" v="228" actId="1076"/>
          <ac:spMkLst>
            <pc:docMk/>
            <pc:sldMk cId="192747205" sldId="263"/>
            <ac:spMk id="6" creationId="{3891A2ED-E66F-43A0-9EEE-4CFD8BE9D76B}"/>
          </ac:spMkLst>
        </pc:spChg>
        <pc:spChg chg="mod">
          <ac:chgData name="Pascalle Cup" userId="abbe84a0-611b-406e-b251-e8b4b71c069a" providerId="ADAL" clId="{05423722-37D5-41AA-A6C2-108665A8DB31}" dt="2022-01-08T15:15:37.399" v="230" actId="1076"/>
          <ac:spMkLst>
            <pc:docMk/>
            <pc:sldMk cId="192747205" sldId="263"/>
            <ac:spMk id="7" creationId="{BEA69C22-782D-418F-B0DA-AD49F346B51F}"/>
          </ac:spMkLst>
        </pc:spChg>
        <pc:picChg chg="del mod">
          <ac:chgData name="Pascalle Cup" userId="abbe84a0-611b-406e-b251-e8b4b71c069a" providerId="ADAL" clId="{05423722-37D5-41AA-A6C2-108665A8DB31}" dt="2022-01-08T15:15:49.241" v="233" actId="21"/>
          <ac:picMkLst>
            <pc:docMk/>
            <pc:sldMk cId="192747205" sldId="263"/>
            <ac:picMk id="4" creationId="{22AEE3F6-A139-4E7C-9EA9-7DF1E50BC200}"/>
          </ac:picMkLst>
        </pc:picChg>
      </pc:sldChg>
      <pc:sldChg chg="modSp mod">
        <pc:chgData name="Pascalle Cup" userId="abbe84a0-611b-406e-b251-e8b4b71c069a" providerId="ADAL" clId="{05423722-37D5-41AA-A6C2-108665A8DB31}" dt="2022-01-08T15:16:04.631" v="236" actId="114"/>
        <pc:sldMkLst>
          <pc:docMk/>
          <pc:sldMk cId="3769804536" sldId="264"/>
        </pc:sldMkLst>
        <pc:spChg chg="mod">
          <ac:chgData name="Pascalle Cup" userId="abbe84a0-611b-406e-b251-e8b4b71c069a" providerId="ADAL" clId="{05423722-37D5-41AA-A6C2-108665A8DB31}" dt="2022-01-08T15:16:04.631" v="236" actId="114"/>
          <ac:spMkLst>
            <pc:docMk/>
            <pc:sldMk cId="3769804536" sldId="264"/>
            <ac:spMk id="2" creationId="{85C148D3-2D55-4274-936C-42B29262EABB}"/>
          </ac:spMkLst>
        </pc:spChg>
      </pc:sldChg>
      <pc:sldChg chg="delSp modSp mod delAnim">
        <pc:chgData name="Pascalle Cup" userId="abbe84a0-611b-406e-b251-e8b4b71c069a" providerId="ADAL" clId="{05423722-37D5-41AA-A6C2-108665A8DB31}" dt="2022-01-08T15:16:32.378" v="239" actId="478"/>
        <pc:sldMkLst>
          <pc:docMk/>
          <pc:sldMk cId="2378050537" sldId="266"/>
        </pc:sldMkLst>
        <pc:spChg chg="mod">
          <ac:chgData name="Pascalle Cup" userId="abbe84a0-611b-406e-b251-e8b4b71c069a" providerId="ADAL" clId="{05423722-37D5-41AA-A6C2-108665A8DB31}" dt="2022-01-08T15:16:25.747" v="238" actId="207"/>
          <ac:spMkLst>
            <pc:docMk/>
            <pc:sldMk cId="2378050537" sldId="266"/>
            <ac:spMk id="3" creationId="{374EE87E-10E1-4DC9-AD59-C07E2651FA98}"/>
          </ac:spMkLst>
        </pc:spChg>
        <pc:spChg chg="del">
          <ac:chgData name="Pascalle Cup" userId="abbe84a0-611b-406e-b251-e8b4b71c069a" providerId="ADAL" clId="{05423722-37D5-41AA-A6C2-108665A8DB31}" dt="2022-01-08T15:16:32.378" v="239" actId="478"/>
          <ac:spMkLst>
            <pc:docMk/>
            <pc:sldMk cId="2378050537" sldId="266"/>
            <ac:spMk id="7" creationId="{7C7363D6-8C8A-4BF7-B3FD-E0812A9D1DC3}"/>
          </ac:spMkLst>
        </pc:spChg>
      </pc:sldChg>
      <pc:sldChg chg="ord">
        <pc:chgData name="Pascalle Cup" userId="abbe84a0-611b-406e-b251-e8b4b71c069a" providerId="ADAL" clId="{05423722-37D5-41AA-A6C2-108665A8DB31}" dt="2022-01-08T15:18:41.211" v="268"/>
        <pc:sldMkLst>
          <pc:docMk/>
          <pc:sldMk cId="2271264870" sldId="267"/>
        </pc:sldMkLst>
      </pc:sldChg>
      <pc:sldChg chg="addSp delSp modSp mod">
        <pc:chgData name="Pascalle Cup" userId="abbe84a0-611b-406e-b251-e8b4b71c069a" providerId="ADAL" clId="{05423722-37D5-41AA-A6C2-108665A8DB31}" dt="2022-01-08T15:12:57.574" v="221" actId="20577"/>
        <pc:sldMkLst>
          <pc:docMk/>
          <pc:sldMk cId="1691175157" sldId="269"/>
        </pc:sldMkLst>
        <pc:spChg chg="del">
          <ac:chgData name="Pascalle Cup" userId="abbe84a0-611b-406e-b251-e8b4b71c069a" providerId="ADAL" clId="{05423722-37D5-41AA-A6C2-108665A8DB31}" dt="2022-01-08T15:12:30.365" v="128" actId="478"/>
          <ac:spMkLst>
            <pc:docMk/>
            <pc:sldMk cId="1691175157" sldId="269"/>
            <ac:spMk id="2" creationId="{3A166966-CB86-421C-A486-4B013FBA7058}"/>
          </ac:spMkLst>
        </pc:spChg>
        <pc:spChg chg="add mod">
          <ac:chgData name="Pascalle Cup" userId="abbe84a0-611b-406e-b251-e8b4b71c069a" providerId="ADAL" clId="{05423722-37D5-41AA-A6C2-108665A8DB31}" dt="2022-01-08T15:12:57.574" v="221" actId="20577"/>
          <ac:spMkLst>
            <pc:docMk/>
            <pc:sldMk cId="1691175157" sldId="269"/>
            <ac:spMk id="3" creationId="{037ABD6B-2D5E-40BE-BD41-0BB372A9628C}"/>
          </ac:spMkLst>
        </pc:spChg>
      </pc:sldChg>
      <pc:sldChg chg="addSp modSp mod setBg">
        <pc:chgData name="Pascalle Cup" userId="abbe84a0-611b-406e-b251-e8b4b71c069a" providerId="ADAL" clId="{05423722-37D5-41AA-A6C2-108665A8DB31}" dt="2022-01-08T15:22:26.985" v="357" actId="1076"/>
        <pc:sldMkLst>
          <pc:docMk/>
          <pc:sldMk cId="1787715513" sldId="271"/>
        </pc:sldMkLst>
        <pc:spChg chg="mod">
          <ac:chgData name="Pascalle Cup" userId="abbe84a0-611b-406e-b251-e8b4b71c069a" providerId="ADAL" clId="{05423722-37D5-41AA-A6C2-108665A8DB31}" dt="2022-01-08T15:21:34.929" v="351" actId="1076"/>
          <ac:spMkLst>
            <pc:docMk/>
            <pc:sldMk cId="1787715513" sldId="271"/>
            <ac:spMk id="2" creationId="{9139536D-2AE1-4505-AFCD-4211E1FF29EC}"/>
          </ac:spMkLst>
        </pc:spChg>
        <pc:spChg chg="mod">
          <ac:chgData name="Pascalle Cup" userId="abbe84a0-611b-406e-b251-e8b4b71c069a" providerId="ADAL" clId="{05423722-37D5-41AA-A6C2-108665A8DB31}" dt="2022-01-08T15:22:00.500" v="354" actId="2711"/>
          <ac:spMkLst>
            <pc:docMk/>
            <pc:sldMk cId="1787715513" sldId="271"/>
            <ac:spMk id="3" creationId="{756BEA12-38CA-44CF-8C11-C8D395AAB3E0}"/>
          </ac:spMkLst>
        </pc:spChg>
        <pc:spChg chg="add">
          <ac:chgData name="Pascalle Cup" userId="abbe84a0-611b-406e-b251-e8b4b71c069a" providerId="ADAL" clId="{05423722-37D5-41AA-A6C2-108665A8DB31}" dt="2022-01-08T15:20:33.407" v="344" actId="26606"/>
          <ac:spMkLst>
            <pc:docMk/>
            <pc:sldMk cId="1787715513" sldId="271"/>
            <ac:spMk id="9" creationId="{C1DD1A8A-57D5-4A81-AD04-532B043C5611}"/>
          </ac:spMkLst>
        </pc:spChg>
        <pc:spChg chg="add">
          <ac:chgData name="Pascalle Cup" userId="abbe84a0-611b-406e-b251-e8b4b71c069a" providerId="ADAL" clId="{05423722-37D5-41AA-A6C2-108665A8DB31}" dt="2022-01-08T15:20:33.407" v="344" actId="26606"/>
          <ac:spMkLst>
            <pc:docMk/>
            <pc:sldMk cId="1787715513" sldId="271"/>
            <ac:spMk id="11" creationId="{007891EC-4501-44ED-A8C8-B11B6DB767AB}"/>
          </ac:spMkLst>
        </pc:spChg>
        <pc:picChg chg="add mod ord modCrop">
          <ac:chgData name="Pascalle Cup" userId="abbe84a0-611b-406e-b251-e8b4b71c069a" providerId="ADAL" clId="{05423722-37D5-41AA-A6C2-108665A8DB31}" dt="2022-01-08T15:22:26.985" v="357" actId="1076"/>
          <ac:picMkLst>
            <pc:docMk/>
            <pc:sldMk cId="1787715513" sldId="271"/>
            <ac:picMk id="4" creationId="{35851D4F-0714-44A9-BF66-BC45F4522379}"/>
          </ac:picMkLst>
        </pc:picChg>
      </pc:sldChg>
      <pc:sldChg chg="new del">
        <pc:chgData name="Pascalle Cup" userId="abbe84a0-611b-406e-b251-e8b4b71c069a" providerId="ADAL" clId="{05423722-37D5-41AA-A6C2-108665A8DB31}" dt="2022-01-08T15:14:01.194" v="223" actId="680"/>
        <pc:sldMkLst>
          <pc:docMk/>
          <pc:sldMk cId="1506824264" sldId="272"/>
        </pc:sldMkLst>
      </pc:sldChg>
      <pc:sldChg chg="addSp modSp new mod modAnim">
        <pc:chgData name="Pascalle Cup" userId="abbe84a0-611b-406e-b251-e8b4b71c069a" providerId="ADAL" clId="{05423722-37D5-41AA-A6C2-108665A8DB31}" dt="2022-01-08T15:15:55.232" v="235" actId="14100"/>
        <pc:sldMkLst>
          <pc:docMk/>
          <pc:sldMk cId="3090408131" sldId="272"/>
        </pc:sldMkLst>
        <pc:picChg chg="add mod">
          <ac:chgData name="Pascalle Cup" userId="abbe84a0-611b-406e-b251-e8b4b71c069a" providerId="ADAL" clId="{05423722-37D5-41AA-A6C2-108665A8DB31}" dt="2022-01-08T15:15:55.232" v="235" actId="14100"/>
          <ac:picMkLst>
            <pc:docMk/>
            <pc:sldMk cId="3090408131" sldId="272"/>
            <ac:picMk id="2" creationId="{233D2AC6-FF82-4755-8129-EDA56D0C102D}"/>
          </ac:picMkLst>
        </pc:picChg>
      </pc:sldChg>
      <pc:sldChg chg="addSp modSp new mod modAnim">
        <pc:chgData name="Pascalle Cup" userId="abbe84a0-611b-406e-b251-e8b4b71c069a" providerId="ADAL" clId="{05423722-37D5-41AA-A6C2-108665A8DB31}" dt="2022-01-08T15:18:12.829" v="266" actId="1076"/>
        <pc:sldMkLst>
          <pc:docMk/>
          <pc:sldMk cId="365808590" sldId="273"/>
        </pc:sldMkLst>
        <pc:spChg chg="add mod">
          <ac:chgData name="Pascalle Cup" userId="abbe84a0-611b-406e-b251-e8b4b71c069a" providerId="ADAL" clId="{05423722-37D5-41AA-A6C2-108665A8DB31}" dt="2022-01-08T15:17:33.574" v="260" actId="1076"/>
          <ac:spMkLst>
            <pc:docMk/>
            <pc:sldMk cId="365808590" sldId="273"/>
            <ac:spMk id="3" creationId="{D1948DC7-97BA-448C-9F94-FC214C14E256}"/>
          </ac:spMkLst>
        </pc:spChg>
        <pc:picChg chg="add mod">
          <ac:chgData name="Pascalle Cup" userId="abbe84a0-611b-406e-b251-e8b4b71c069a" providerId="ADAL" clId="{05423722-37D5-41AA-A6C2-108665A8DB31}" dt="2022-01-08T15:18:12.829" v="266" actId="1076"/>
          <ac:picMkLst>
            <pc:docMk/>
            <pc:sldMk cId="365808590" sldId="273"/>
            <ac:picMk id="4" creationId="{3B35E81E-AA9C-44EE-995D-9E03A3D57ADE}"/>
          </ac:picMkLst>
        </pc:picChg>
      </pc:sldChg>
      <pc:sldChg chg="modSp new mod">
        <pc:chgData name="Pascalle Cup" userId="abbe84a0-611b-406e-b251-e8b4b71c069a" providerId="ADAL" clId="{05423722-37D5-41AA-A6C2-108665A8DB31}" dt="2022-01-08T15:22:42.562" v="379" actId="20577"/>
        <pc:sldMkLst>
          <pc:docMk/>
          <pc:sldMk cId="1210405767" sldId="274"/>
        </pc:sldMkLst>
        <pc:spChg chg="mod">
          <ac:chgData name="Pascalle Cup" userId="abbe84a0-611b-406e-b251-e8b4b71c069a" providerId="ADAL" clId="{05423722-37D5-41AA-A6C2-108665A8DB31}" dt="2022-01-08T15:22:42.562" v="379" actId="20577"/>
          <ac:spMkLst>
            <pc:docMk/>
            <pc:sldMk cId="1210405767" sldId="274"/>
            <ac:spMk id="2" creationId="{3EBAECD4-0732-453E-A2C5-987C0B7D010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CA903-661C-451D-B86E-143DA3824D3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DCD802-4109-40A1-B879-DE645B1B6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BA586FF-7674-4A0A-B4F1-A187D0847290}"/>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5" name="Tijdelijke aanduiding voor voettekst 4">
            <a:extLst>
              <a:ext uri="{FF2B5EF4-FFF2-40B4-BE49-F238E27FC236}">
                <a16:creationId xmlns:a16="http://schemas.microsoft.com/office/drawing/2014/main" id="{C38136E9-683F-4BC5-8A9D-FAD79F7239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93170C-7603-4D94-B1CF-6CFA884B4778}"/>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220211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0A261-11DF-4591-BB93-72A9EC00EAE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714B67B-6D7D-4E5B-B1E0-380F63B6D9E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4DF87A-4B27-4963-8DFD-5E45A6889FB3}"/>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5" name="Tijdelijke aanduiding voor voettekst 4">
            <a:extLst>
              <a:ext uri="{FF2B5EF4-FFF2-40B4-BE49-F238E27FC236}">
                <a16:creationId xmlns:a16="http://schemas.microsoft.com/office/drawing/2014/main" id="{49E40015-3C6C-4CF3-9EFC-F5E9D56AE0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02FD57-657A-47C0-82F9-0B5C59FC5C81}"/>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243287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4ECE3E2-0D25-4945-9375-AA38302F83E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1D9981-CF70-4719-8F69-64656E2D75A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94E8F09-78E0-4310-96AA-53788C642B3C}"/>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5" name="Tijdelijke aanduiding voor voettekst 4">
            <a:extLst>
              <a:ext uri="{FF2B5EF4-FFF2-40B4-BE49-F238E27FC236}">
                <a16:creationId xmlns:a16="http://schemas.microsoft.com/office/drawing/2014/main" id="{FDEB27E7-565C-47FC-9806-6C5C93B344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C5DB84-8078-44EC-A736-6D7E0137E31C}"/>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204679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1/8/2022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638739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1/8/2022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37382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1/8/2022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65517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B5DE5-F876-4EAB-8D30-534FC6CF02A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99B7A9-FCA2-4F9A-A2D8-22E381ED4FD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96B3A2-DDC9-42D8-B9C7-5E5E4B8D2434}"/>
              </a:ext>
            </a:extLst>
          </p:cNvPr>
          <p:cNvSpPr>
            <a:spLocks noGrp="1"/>
          </p:cNvSpPr>
          <p:nvPr>
            <p:ph type="dt" sz="half" idx="10"/>
          </p:nvPr>
        </p:nvSpPr>
        <p:spPr/>
        <p:txBody>
          <a:bodyPr/>
          <a:lstStyle/>
          <a:p>
            <a:fld id="{69C4A31A-84F0-4C3F-9F3B-77A4E1D7702D}" type="datetimeFigureOut">
              <a:rPr lang="nl-NL" smtClean="0"/>
              <a:t>8-1-2022</a:t>
            </a:fld>
            <a:endParaRPr lang="nl-NL"/>
          </a:p>
        </p:txBody>
      </p:sp>
      <p:sp>
        <p:nvSpPr>
          <p:cNvPr id="5" name="Tijdelijke aanduiding voor voettekst 4">
            <a:extLst>
              <a:ext uri="{FF2B5EF4-FFF2-40B4-BE49-F238E27FC236}">
                <a16:creationId xmlns:a16="http://schemas.microsoft.com/office/drawing/2014/main" id="{B422AA95-5197-491F-9EC1-7827D933B3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248323-CE6A-48DD-AB91-404C356AF471}"/>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3764868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2E896F5-DF0C-4C74-90EA-937930D36E0F}"/>
              </a:ext>
            </a:extLst>
          </p:cNvPr>
          <p:cNvSpPr>
            <a:spLocks noGrp="1"/>
          </p:cNvSpPr>
          <p:nvPr>
            <p:ph type="dt" sz="half" idx="10"/>
          </p:nvPr>
        </p:nvSpPr>
        <p:spPr/>
        <p:txBody>
          <a:bodyPr/>
          <a:lstStyle/>
          <a:p>
            <a:fld id="{69C4A31A-84F0-4C3F-9F3B-77A4E1D7702D}" type="datetimeFigureOut">
              <a:rPr lang="nl-NL" smtClean="0"/>
              <a:t>8-1-2022</a:t>
            </a:fld>
            <a:endParaRPr lang="nl-NL"/>
          </a:p>
        </p:txBody>
      </p:sp>
      <p:sp>
        <p:nvSpPr>
          <p:cNvPr id="3" name="Tijdelijke aanduiding voor voettekst 2">
            <a:extLst>
              <a:ext uri="{FF2B5EF4-FFF2-40B4-BE49-F238E27FC236}">
                <a16:creationId xmlns:a16="http://schemas.microsoft.com/office/drawing/2014/main" id="{EC0A82B6-18E9-4B2C-82DC-CE43703ED31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25DF515-D7DE-4CAA-A3CD-EC54B6B128CD}"/>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3788150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9AB4C-4AF7-4840-8B9D-53359F5C7BA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9D89DBC-C6A9-4B54-93A8-0E7B41814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4FF2D4-26AC-4F50-AA4A-CA1B2800585D}"/>
              </a:ext>
            </a:extLst>
          </p:cNvPr>
          <p:cNvSpPr>
            <a:spLocks noGrp="1"/>
          </p:cNvSpPr>
          <p:nvPr>
            <p:ph type="dt" sz="half" idx="10"/>
          </p:nvPr>
        </p:nvSpPr>
        <p:spPr/>
        <p:txBody>
          <a:bodyPr/>
          <a:lstStyle/>
          <a:p>
            <a:fld id="{69C4A31A-84F0-4C3F-9F3B-77A4E1D7702D}" type="datetimeFigureOut">
              <a:rPr lang="nl-NL" smtClean="0"/>
              <a:t>8-1-2022</a:t>
            </a:fld>
            <a:endParaRPr lang="nl-NL"/>
          </a:p>
        </p:txBody>
      </p:sp>
      <p:sp>
        <p:nvSpPr>
          <p:cNvPr id="5" name="Tijdelijke aanduiding voor voettekst 4">
            <a:extLst>
              <a:ext uri="{FF2B5EF4-FFF2-40B4-BE49-F238E27FC236}">
                <a16:creationId xmlns:a16="http://schemas.microsoft.com/office/drawing/2014/main" id="{200C5C49-5436-4BA7-B9C1-26F583DC8E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F56C8B-9464-4408-9EC4-DDF8180A0762}"/>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167805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382F7-DBFA-4866-9581-91F3E1774E2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4CEBFD-6EC5-4055-A4FB-E57A2E40C71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8FBC94-73B0-48AB-8FDD-2F4987860FB4}"/>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5" name="Tijdelijke aanduiding voor voettekst 4">
            <a:extLst>
              <a:ext uri="{FF2B5EF4-FFF2-40B4-BE49-F238E27FC236}">
                <a16:creationId xmlns:a16="http://schemas.microsoft.com/office/drawing/2014/main" id="{02DF14F5-1956-4BDA-8F35-6FCE3D16E5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E0BA3C-0E2C-48FC-8C10-619085540A1F}"/>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128351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974A6-1504-49AC-B69F-4123EC81909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153F491-9B3C-4AA8-A3C7-8E5A1ADCF1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6F86D0-C93B-435C-9A88-64E3FC34C499}"/>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5" name="Tijdelijke aanduiding voor voettekst 4">
            <a:extLst>
              <a:ext uri="{FF2B5EF4-FFF2-40B4-BE49-F238E27FC236}">
                <a16:creationId xmlns:a16="http://schemas.microsoft.com/office/drawing/2014/main" id="{E03A2F83-8A12-4FC7-A873-C85F786C59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30BFB8-26E1-468F-86CE-245AC31DECC7}"/>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338744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4FFB3-DDFD-40E8-AD88-621E7E42D03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CE32B27-762F-4BD4-BAC9-73EED32706A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BD24FD1-DD60-43C4-B9B3-C8F848157AC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714E11E-AA0E-4C1E-81CE-553CCA272F0C}"/>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6" name="Tijdelijke aanduiding voor voettekst 5">
            <a:extLst>
              <a:ext uri="{FF2B5EF4-FFF2-40B4-BE49-F238E27FC236}">
                <a16:creationId xmlns:a16="http://schemas.microsoft.com/office/drawing/2014/main" id="{96B9D7E0-1405-4B7C-87B7-ACB03796B5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D7A37F-1324-47EB-8BB5-257B2BC48D80}"/>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168524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8B30C-2E8C-46F7-98D9-F4D79BA30D3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2010BEB-13F9-471D-8341-C82AF3C6F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37A2336-424A-4F4D-8033-AB102D71AF1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8BA151A-0B18-41DF-BBA4-54BD14F5F1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B69BAFB-CA1B-4293-8D88-2E67E1E585F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6012CEA-7DBD-4655-9867-83FBB01F3B14}"/>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8" name="Tijdelijke aanduiding voor voettekst 7">
            <a:extLst>
              <a:ext uri="{FF2B5EF4-FFF2-40B4-BE49-F238E27FC236}">
                <a16:creationId xmlns:a16="http://schemas.microsoft.com/office/drawing/2014/main" id="{774E356B-838B-4BAD-BADA-146597F9339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AA94C46-B65D-404D-A964-6C5BE222C312}"/>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312969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124DE-D397-4B0C-985B-DA6611E6301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B980871-CBF4-4C58-87C7-72E46A2BEBC9}"/>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4" name="Tijdelijke aanduiding voor voettekst 3">
            <a:extLst>
              <a:ext uri="{FF2B5EF4-FFF2-40B4-BE49-F238E27FC236}">
                <a16:creationId xmlns:a16="http://schemas.microsoft.com/office/drawing/2014/main" id="{70FE199C-A2AC-4388-A2A9-CF4D05EBD33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4F39D65-DCB6-4BAB-8A69-08F5CDE900FE}"/>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5541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D7452A-56AF-4D8C-B987-8D85E4D4BA37}"/>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3" name="Tijdelijke aanduiding voor voettekst 2">
            <a:extLst>
              <a:ext uri="{FF2B5EF4-FFF2-40B4-BE49-F238E27FC236}">
                <a16:creationId xmlns:a16="http://schemas.microsoft.com/office/drawing/2014/main" id="{727D82D8-614A-4394-AA9A-63FF38A0C6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20CE3C0-2062-4E24-813E-9B55102587CB}"/>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404128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45FFCE-E6B1-447C-857C-DF6F67DAA3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D13C11B-DCB1-47F5-A22F-FD32109A9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200D996-380D-46E6-93F8-CC3117B19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EF02089-4BEF-478B-B476-0B638DC36D8C}"/>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6" name="Tijdelijke aanduiding voor voettekst 5">
            <a:extLst>
              <a:ext uri="{FF2B5EF4-FFF2-40B4-BE49-F238E27FC236}">
                <a16:creationId xmlns:a16="http://schemas.microsoft.com/office/drawing/2014/main" id="{2ADD3877-4642-41B7-A807-91507F69C7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B841808-678F-4ED4-B600-1717F5DD4AC5}"/>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34049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E4382-3346-49E8-A171-806E664205E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5056750-2B4C-49A2-B5B6-59100D69ED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49BE2F1-408F-4FD8-A107-8B319A91C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D49E3D-263B-41C2-B677-6D8AB3204507}"/>
              </a:ext>
            </a:extLst>
          </p:cNvPr>
          <p:cNvSpPr>
            <a:spLocks noGrp="1"/>
          </p:cNvSpPr>
          <p:nvPr>
            <p:ph type="dt" sz="half" idx="10"/>
          </p:nvPr>
        </p:nvSpPr>
        <p:spPr/>
        <p:txBody>
          <a:bodyPr/>
          <a:lstStyle/>
          <a:p>
            <a:fld id="{BB42417B-3D65-4859-99D4-F1F0D1709335}" type="datetimeFigureOut">
              <a:rPr lang="nl-NL" smtClean="0"/>
              <a:t>8-1-2022</a:t>
            </a:fld>
            <a:endParaRPr lang="nl-NL"/>
          </a:p>
        </p:txBody>
      </p:sp>
      <p:sp>
        <p:nvSpPr>
          <p:cNvPr id="6" name="Tijdelijke aanduiding voor voettekst 5">
            <a:extLst>
              <a:ext uri="{FF2B5EF4-FFF2-40B4-BE49-F238E27FC236}">
                <a16:creationId xmlns:a16="http://schemas.microsoft.com/office/drawing/2014/main" id="{FCE0E653-9BF3-4A8F-A0FF-9036163EE2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8F5A9D-D8AE-467C-B20A-9AE425AF33A4}"/>
              </a:ext>
            </a:extLst>
          </p:cNvPr>
          <p:cNvSpPr>
            <a:spLocks noGrp="1"/>
          </p:cNvSpPr>
          <p:nvPr>
            <p:ph type="sldNum" sz="quarter" idx="12"/>
          </p:nvPr>
        </p:nvSpPr>
        <p:spPr/>
        <p:txBody>
          <a:bodyPr/>
          <a:lstStyle/>
          <a:p>
            <a:fld id="{82856614-A694-42AF-B263-585B7B94B6B4}" type="slidenum">
              <a:rPr lang="nl-NL" smtClean="0"/>
              <a:t>‹nr.›</a:t>
            </a:fld>
            <a:endParaRPr lang="nl-NL"/>
          </a:p>
        </p:txBody>
      </p:sp>
    </p:spTree>
    <p:extLst>
      <p:ext uri="{BB962C8B-B14F-4D97-AF65-F5344CB8AC3E}">
        <p14:creationId xmlns:p14="http://schemas.microsoft.com/office/powerpoint/2010/main" val="214413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CC70BF-981D-4927-B2F5-393F64B31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45240A9-AF0B-4F36-93E6-29EA92C97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9E3364-8163-4D8B-AC76-62FA26DAC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417B-3D65-4859-99D4-F1F0D1709335}" type="datetimeFigureOut">
              <a:rPr lang="nl-NL" smtClean="0"/>
              <a:t>8-1-2022</a:t>
            </a:fld>
            <a:endParaRPr lang="nl-NL"/>
          </a:p>
        </p:txBody>
      </p:sp>
      <p:sp>
        <p:nvSpPr>
          <p:cNvPr id="5" name="Tijdelijke aanduiding voor voettekst 4">
            <a:extLst>
              <a:ext uri="{FF2B5EF4-FFF2-40B4-BE49-F238E27FC236}">
                <a16:creationId xmlns:a16="http://schemas.microsoft.com/office/drawing/2014/main" id="{7E879694-56E5-4B68-B683-ACFC34F74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E1A4A26-86EC-4FB3-A1E8-B2451C72BA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56614-A694-42AF-B263-585B7B94B6B4}" type="slidenum">
              <a:rPr lang="nl-NL" smtClean="0"/>
              <a:t>‹nr.›</a:t>
            </a:fld>
            <a:endParaRPr lang="nl-NL"/>
          </a:p>
        </p:txBody>
      </p:sp>
    </p:spTree>
    <p:extLst>
      <p:ext uri="{BB962C8B-B14F-4D97-AF65-F5344CB8AC3E}">
        <p14:creationId xmlns:p14="http://schemas.microsoft.com/office/powerpoint/2010/main" val="57833742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51" r:id="rId3"/>
    <p:sldLayoutId id="2147483652" r:id="rId4"/>
    <p:sldLayoutId id="2147483653" r:id="rId5"/>
    <p:sldLayoutId id="2147483654" r:id="rId6"/>
    <p:sldLayoutId id="2147483698"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1/8/2022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024235074"/>
      </p:ext>
    </p:extLst>
  </p:cSld>
  <p:clrMap bg1="lt1" tx1="dk1" bg2="lt2" tx2="dk2" accent1="accent1" accent2="accent2" accent3="accent3" accent4="accent4" accent5="accent5" accent6="accent6" hlink="hlink" folHlink="folHlink"/>
  <p:sldLayoutIdLst>
    <p:sldLayoutId id="2147483675" r:id="rId1"/>
    <p:sldLayoutId id="2147483682" r:id="rId2"/>
    <p:sldLayoutId id="2147483676" r:id="rId3"/>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E0638C-48A2-4EF1-B281-5A8C068E9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DC86FBF-4C70-45B1-9CC9-5D70853F7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82286-4AB1-4009-95F9-82B22EC68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4A31A-84F0-4C3F-9F3B-77A4E1D7702D}" type="datetimeFigureOut">
              <a:rPr lang="nl-NL" smtClean="0"/>
              <a:t>8-1-2022</a:t>
            </a:fld>
            <a:endParaRPr lang="nl-NL"/>
          </a:p>
        </p:txBody>
      </p:sp>
      <p:sp>
        <p:nvSpPr>
          <p:cNvPr id="5" name="Tijdelijke aanduiding voor voettekst 4">
            <a:extLst>
              <a:ext uri="{FF2B5EF4-FFF2-40B4-BE49-F238E27FC236}">
                <a16:creationId xmlns:a16="http://schemas.microsoft.com/office/drawing/2014/main" id="{F51BE7B1-94CC-464B-BB1F-FF50D36ED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26C6339-627B-4D25-86F9-195760AAB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9890F-32F4-42C9-B2AD-0012409F2734}" type="slidenum">
              <a:rPr lang="nl-NL" smtClean="0"/>
              <a:t>‹nr.›</a:t>
            </a:fld>
            <a:endParaRPr lang="nl-NL"/>
          </a:p>
        </p:txBody>
      </p:sp>
    </p:spTree>
    <p:extLst>
      <p:ext uri="{BB962C8B-B14F-4D97-AF65-F5344CB8AC3E}">
        <p14:creationId xmlns:p14="http://schemas.microsoft.com/office/powerpoint/2010/main" val="105004990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ZPawC9vtHd4&amp;feature=emb_logo"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ideo" Target="https://www.youtube.com/embed/ZPawC9vtHd4?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video" Target="https://www.youtube.com/embed/rytWe8Mbg2g?feature=oembed" TargetMode="External"/><Relationship Id="rId4" Type="http://schemas.openxmlformats.org/officeDocument/2006/relationships/hyperlink" Target="https://www.youtube.com/watch?v=rytWe8Mbg2g&amp;feature=emb_log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couting.nl/ondersteuning/groei/cyclus-duurzaam-vrijwilligersbeleid"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www.youtube.com/embed/-0GGWgS9rgI?feature=oembed"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www.movisie.nl/" TargetMode="Externa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aarstaatjegemeente.nl/dashboard/duurzame-leefomgeving"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innenlandsbestuur.nl/ruimte-en-milieu/kennispartners/kadaster/data-voor-de-buurt-stimuleert-duurzaamheid.14572870.lynkx"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53669-EC2B-48E5-8788-BA0FC0630955}"/>
              </a:ext>
            </a:extLst>
          </p:cNvPr>
          <p:cNvSpPr>
            <a:spLocks noGrp="1"/>
          </p:cNvSpPr>
          <p:nvPr>
            <p:ph type="ctrTitle"/>
          </p:nvPr>
        </p:nvSpPr>
        <p:spPr/>
        <p:txBody>
          <a:bodyPr/>
          <a:lstStyle/>
          <a:p>
            <a:r>
              <a:rPr lang="nl-NL" dirty="0"/>
              <a:t>Fijn nieuwjaar!!! </a:t>
            </a:r>
          </a:p>
        </p:txBody>
      </p:sp>
      <p:sp>
        <p:nvSpPr>
          <p:cNvPr id="3" name="Ondertitel 2">
            <a:extLst>
              <a:ext uri="{FF2B5EF4-FFF2-40B4-BE49-F238E27FC236}">
                <a16:creationId xmlns:a16="http://schemas.microsoft.com/office/drawing/2014/main" id="{5D7363A9-5040-4B20-AC4E-5C3D6C13BCB1}"/>
              </a:ext>
            </a:extLst>
          </p:cNvPr>
          <p:cNvSpPr>
            <a:spLocks noGrp="1"/>
          </p:cNvSpPr>
          <p:nvPr>
            <p:ph type="subTitle" idx="1"/>
          </p:nvPr>
        </p:nvSpPr>
        <p:spPr/>
        <p:txBody>
          <a:bodyPr/>
          <a:lstStyle/>
          <a:p>
            <a:r>
              <a:rPr lang="nl-NL" dirty="0"/>
              <a:t>Maak er wat van in 2022! </a:t>
            </a:r>
          </a:p>
          <a:p>
            <a:r>
              <a:rPr lang="nl-NL" dirty="0"/>
              <a:t>Online les van 13-1-2022</a:t>
            </a:r>
          </a:p>
        </p:txBody>
      </p:sp>
    </p:spTree>
    <p:extLst>
      <p:ext uri="{BB962C8B-B14F-4D97-AF65-F5344CB8AC3E}">
        <p14:creationId xmlns:p14="http://schemas.microsoft.com/office/powerpoint/2010/main" val="241367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185BDCB-2FCA-4962-8DB7-E2F4F5FA5FB1}"/>
              </a:ext>
            </a:extLst>
          </p:cNvPr>
          <p:cNvSpPr txBox="1"/>
          <p:nvPr/>
        </p:nvSpPr>
        <p:spPr>
          <a:xfrm>
            <a:off x="904874" y="627380"/>
            <a:ext cx="6096000" cy="646331"/>
          </a:xfrm>
          <a:prstGeom prst="rect">
            <a:avLst/>
          </a:prstGeom>
          <a:noFill/>
        </p:spPr>
        <p:txBody>
          <a:bodyPr wrap="square">
            <a:spAutoFit/>
          </a:bodyPr>
          <a:lstStyle/>
          <a:p>
            <a:r>
              <a:rPr lang="en-US" sz="3600" dirty="0"/>
              <a:t>1b. </a:t>
            </a:r>
            <a:r>
              <a:rPr lang="en-US" sz="3600" dirty="0" err="1"/>
              <a:t>Sociale</a:t>
            </a:r>
            <a:r>
              <a:rPr lang="en-US" sz="3600" dirty="0"/>
              <a:t> </a:t>
            </a:r>
            <a:r>
              <a:rPr lang="en-US" sz="3600" dirty="0" err="1"/>
              <a:t>duurzaamheid</a:t>
            </a:r>
            <a:endParaRPr lang="nl-NL" sz="3600" dirty="0"/>
          </a:p>
        </p:txBody>
      </p:sp>
      <p:sp>
        <p:nvSpPr>
          <p:cNvPr id="6" name="Tekstvak 5">
            <a:extLst>
              <a:ext uri="{FF2B5EF4-FFF2-40B4-BE49-F238E27FC236}">
                <a16:creationId xmlns:a16="http://schemas.microsoft.com/office/drawing/2014/main" id="{3891A2ED-E66F-43A0-9EEE-4CFD8BE9D76B}"/>
              </a:ext>
            </a:extLst>
          </p:cNvPr>
          <p:cNvSpPr txBox="1"/>
          <p:nvPr/>
        </p:nvSpPr>
        <p:spPr>
          <a:xfrm>
            <a:off x="1019174" y="1512831"/>
            <a:ext cx="9734551" cy="923330"/>
          </a:xfrm>
          <a:prstGeom prst="rect">
            <a:avLst/>
          </a:prstGeom>
          <a:noFill/>
          <a:ln>
            <a:solidFill>
              <a:schemeClr val="accent6"/>
            </a:solidFill>
          </a:ln>
        </p:spPr>
        <p:txBody>
          <a:bodyPr wrap="square">
            <a:spAutoFit/>
          </a:bodyPr>
          <a:lstStyle/>
          <a:p>
            <a:r>
              <a:rPr lang="nl-NL" dirty="0"/>
              <a:t>Kijkvragen: </a:t>
            </a:r>
          </a:p>
          <a:p>
            <a:pPr marL="342900" indent="-342900">
              <a:buAutoNum type="arabicPeriod"/>
            </a:pPr>
            <a:r>
              <a:rPr lang="nl-NL" dirty="0"/>
              <a:t>Welke voorbeelden komen langs in dit filmpje?</a:t>
            </a:r>
          </a:p>
          <a:p>
            <a:pPr marL="342900" indent="-342900">
              <a:buAutoNum type="arabicPeriod"/>
            </a:pPr>
            <a:r>
              <a:rPr lang="nl-NL" dirty="0"/>
              <a:t>Aan welke andere begrippen kun je sociale duurzaamheid koppelen?  </a:t>
            </a:r>
          </a:p>
        </p:txBody>
      </p:sp>
      <p:sp>
        <p:nvSpPr>
          <p:cNvPr id="7" name="Tekstvak 6">
            <a:extLst>
              <a:ext uri="{FF2B5EF4-FFF2-40B4-BE49-F238E27FC236}">
                <a16:creationId xmlns:a16="http://schemas.microsoft.com/office/drawing/2014/main" id="{BEA69C22-782D-418F-B0DA-AD49F346B51F}"/>
              </a:ext>
            </a:extLst>
          </p:cNvPr>
          <p:cNvSpPr txBox="1"/>
          <p:nvPr/>
        </p:nvSpPr>
        <p:spPr>
          <a:xfrm>
            <a:off x="1019174" y="2570776"/>
            <a:ext cx="9734550" cy="369332"/>
          </a:xfrm>
          <a:prstGeom prst="rect">
            <a:avLst/>
          </a:prstGeom>
          <a:noFill/>
        </p:spPr>
        <p:txBody>
          <a:bodyPr wrap="square">
            <a:spAutoFit/>
          </a:bodyPr>
          <a:lstStyle/>
          <a:p>
            <a:r>
              <a:rPr lang="nl-NL" dirty="0">
                <a:hlinkClick r:id="rId2"/>
              </a:rPr>
              <a:t>https://www.youtube.com/watch?v=ZPawC9vtHd4&amp;feature=emb_logo</a:t>
            </a:r>
            <a:r>
              <a:rPr lang="nl-NL" dirty="0"/>
              <a:t> </a:t>
            </a:r>
          </a:p>
        </p:txBody>
      </p:sp>
    </p:spTree>
    <p:extLst>
      <p:ext uri="{BB962C8B-B14F-4D97-AF65-F5344CB8AC3E}">
        <p14:creationId xmlns:p14="http://schemas.microsoft.com/office/powerpoint/2010/main" val="192747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4" title="Sociale duurzaamheid in de gemeente Laarbeek: lokaal en heel herkenbaar.">
            <a:hlinkClick r:id="" action="ppaction://media"/>
            <a:extLst>
              <a:ext uri="{FF2B5EF4-FFF2-40B4-BE49-F238E27FC236}">
                <a16:creationId xmlns:a16="http://schemas.microsoft.com/office/drawing/2014/main" id="{233D2AC6-FF82-4755-8129-EDA56D0C102D}"/>
              </a:ext>
            </a:extLst>
          </p:cNvPr>
          <p:cNvPicPr>
            <a:picLocks noRot="1" noChangeAspect="1"/>
          </p:cNvPicPr>
          <p:nvPr>
            <a:videoFile r:link="rId1"/>
          </p:nvPr>
        </p:nvPicPr>
        <p:blipFill>
          <a:blip r:embed="rId3"/>
          <a:stretch>
            <a:fillRect/>
          </a:stretch>
        </p:blipFill>
        <p:spPr>
          <a:xfrm>
            <a:off x="1136996" y="724311"/>
            <a:ext cx="9925256" cy="5607770"/>
          </a:xfrm>
          <a:prstGeom prst="rect">
            <a:avLst/>
          </a:prstGeom>
        </p:spPr>
      </p:pic>
    </p:spTree>
    <p:extLst>
      <p:ext uri="{BB962C8B-B14F-4D97-AF65-F5344CB8AC3E}">
        <p14:creationId xmlns:p14="http://schemas.microsoft.com/office/powerpoint/2010/main" val="309040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3" name="Rectangle 22">
            <a:extLst>
              <a:ext uri="{FF2B5EF4-FFF2-40B4-BE49-F238E27FC236}">
                <a16:creationId xmlns:a16="http://schemas.microsoft.com/office/drawing/2014/main" id="{BD517D21-289D-4850-929A-9D0A854EA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mask">
            <a:extLst>
              <a:ext uri="{FF2B5EF4-FFF2-40B4-BE49-F238E27FC236}">
                <a16:creationId xmlns:a16="http://schemas.microsoft.com/office/drawing/2014/main" id="{69F2D923-FC6D-402C-AF7F-48E07A89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1"/>
            <a:ext cx="12188952" cy="6858000"/>
          </a:xfrm>
          <a:custGeom>
            <a:avLst/>
            <a:gdLst>
              <a:gd name="connsiteX0" fmla="*/ 10360682 w 12188952"/>
              <a:gd name="connsiteY0" fmla="*/ 1582951 h 6858000"/>
              <a:gd name="connsiteX1" fmla="*/ 9965970 w 12188952"/>
              <a:gd name="connsiteY1" fmla="*/ 1755290 h 6858000"/>
              <a:gd name="connsiteX2" fmla="*/ 9601833 w 12188952"/>
              <a:gd name="connsiteY2" fmla="*/ 1855358 h 6858000"/>
              <a:gd name="connsiteX3" fmla="*/ 9032001 w 12188952"/>
              <a:gd name="connsiteY3" fmla="*/ 1899833 h 6858000"/>
              <a:gd name="connsiteX4" fmla="*/ 8453831 w 12188952"/>
              <a:gd name="connsiteY4" fmla="*/ 1933189 h 6858000"/>
              <a:gd name="connsiteX5" fmla="*/ 7883999 w 12188952"/>
              <a:gd name="connsiteY5" fmla="*/ 1944308 h 6858000"/>
              <a:gd name="connsiteX6" fmla="*/ 7311387 w 12188952"/>
              <a:gd name="connsiteY6" fmla="*/ 1941528 h 6858000"/>
              <a:gd name="connsiteX7" fmla="*/ 7047319 w 12188952"/>
              <a:gd name="connsiteY7" fmla="*/ 1938749 h 6858000"/>
              <a:gd name="connsiteX8" fmla="*/ 6335724 w 12188952"/>
              <a:gd name="connsiteY8" fmla="*/ 1913732 h 6858000"/>
              <a:gd name="connsiteX9" fmla="*/ 6332945 w 12188952"/>
              <a:gd name="connsiteY9" fmla="*/ 1913732 h 6858000"/>
              <a:gd name="connsiteX10" fmla="*/ 6168943 w 12188952"/>
              <a:gd name="connsiteY10" fmla="*/ 1908172 h 6858000"/>
              <a:gd name="connsiteX11" fmla="*/ 5596332 w 12188952"/>
              <a:gd name="connsiteY11" fmla="*/ 1908172 h 6858000"/>
              <a:gd name="connsiteX12" fmla="*/ 5023720 w 12188952"/>
              <a:gd name="connsiteY12" fmla="*/ 1977664 h 6858000"/>
              <a:gd name="connsiteX13" fmla="*/ 4453890 w 12188952"/>
              <a:gd name="connsiteY13" fmla="*/ 2058275 h 6858000"/>
              <a:gd name="connsiteX14" fmla="*/ 4028600 w 12188952"/>
              <a:gd name="connsiteY14" fmla="*/ 2113868 h 6858000"/>
              <a:gd name="connsiteX15" fmla="*/ 3956328 w 12188952"/>
              <a:gd name="connsiteY15" fmla="*/ 2347360 h 6858000"/>
              <a:gd name="connsiteX16" fmla="*/ 4209278 w 12188952"/>
              <a:gd name="connsiteY16" fmla="*/ 2525259 h 6858000"/>
              <a:gd name="connsiteX17" fmla="*/ 4053617 w 12188952"/>
              <a:gd name="connsiteY17" fmla="*/ 2644784 h 6858000"/>
              <a:gd name="connsiteX18" fmla="*/ 4278770 w 12188952"/>
              <a:gd name="connsiteY18" fmla="*/ 2789327 h 6858000"/>
              <a:gd name="connsiteX19" fmla="*/ 4412194 w 12188952"/>
              <a:gd name="connsiteY19" fmla="*/ 2914412 h 6858000"/>
              <a:gd name="connsiteX20" fmla="*/ 4920873 w 12188952"/>
              <a:gd name="connsiteY20" fmla="*/ 2970006 h 6858000"/>
              <a:gd name="connsiteX21" fmla="*/ 5051518 w 12188952"/>
              <a:gd name="connsiteY21" fmla="*/ 3045057 h 6858000"/>
              <a:gd name="connsiteX22" fmla="*/ 4920873 w 12188952"/>
              <a:gd name="connsiteY22" fmla="*/ 3092311 h 6858000"/>
              <a:gd name="connsiteX23" fmla="*/ 4137007 w 12188952"/>
              <a:gd name="connsiteY23" fmla="*/ 3075633 h 6858000"/>
              <a:gd name="connsiteX24" fmla="*/ 4034159 w 12188952"/>
              <a:gd name="connsiteY24" fmla="*/ 3136786 h 6858000"/>
              <a:gd name="connsiteX25" fmla="*/ 5296129 w 12188952"/>
              <a:gd name="connsiteY25" fmla="*/ 3286888 h 6858000"/>
              <a:gd name="connsiteX26" fmla="*/ 4517821 w 12188952"/>
              <a:gd name="connsiteY26" fmla="*/ 3589872 h 6858000"/>
              <a:gd name="connsiteX27" fmla="*/ 4754094 w 12188952"/>
              <a:gd name="connsiteY27" fmla="*/ 3648245 h 6858000"/>
              <a:gd name="connsiteX28" fmla="*/ 5218298 w 12188952"/>
              <a:gd name="connsiteY28" fmla="*/ 3890077 h 6858000"/>
              <a:gd name="connsiteX29" fmla="*/ 4806907 w 12188952"/>
              <a:gd name="connsiteY29" fmla="*/ 4067975 h 6858000"/>
              <a:gd name="connsiteX30" fmla="*/ 5137687 w 12188952"/>
              <a:gd name="connsiteY30" fmla="*/ 4173602 h 6858000"/>
              <a:gd name="connsiteX31" fmla="*/ 5218298 w 12188952"/>
              <a:gd name="connsiteY31" fmla="*/ 4240314 h 6858000"/>
              <a:gd name="connsiteX32" fmla="*/ 5176602 w 12188952"/>
              <a:gd name="connsiteY32" fmla="*/ 4256992 h 6858000"/>
              <a:gd name="connsiteX33" fmla="*/ 5913214 w 12188952"/>
              <a:gd name="connsiteY33" fmla="*/ 4384858 h 6858000"/>
              <a:gd name="connsiteX34" fmla="*/ 5607451 w 12188952"/>
              <a:gd name="connsiteY34" fmla="*/ 4443230 h 6858000"/>
              <a:gd name="connsiteX35" fmla="*/ 7586575 w 12188952"/>
              <a:gd name="connsiteY35" fmla="*/ 4924113 h 6858000"/>
              <a:gd name="connsiteX36" fmla="*/ 10471869 w 12188952"/>
              <a:gd name="connsiteY36" fmla="*/ 4985265 h 6858000"/>
              <a:gd name="connsiteX37" fmla="*/ 10916616 w 12188952"/>
              <a:gd name="connsiteY37" fmla="*/ 4687841 h 6858000"/>
              <a:gd name="connsiteX38" fmla="*/ 11333566 w 12188952"/>
              <a:gd name="connsiteY38" fmla="*/ 3392515 h 6858000"/>
              <a:gd name="connsiteX39" fmla="*/ 11289091 w 12188952"/>
              <a:gd name="connsiteY39" fmla="*/ 2300106 h 6858000"/>
              <a:gd name="connsiteX40" fmla="*/ 10747056 w 12188952"/>
              <a:gd name="connsiteY40" fmla="*/ 1816443 h 6858000"/>
              <a:gd name="connsiteX41" fmla="*/ 10360682 w 12188952"/>
              <a:gd name="connsiteY41" fmla="*/ 1582951 h 6858000"/>
              <a:gd name="connsiteX42" fmla="*/ 0 w 12188952"/>
              <a:gd name="connsiteY42" fmla="*/ 0 h 6858000"/>
              <a:gd name="connsiteX43" fmla="*/ 12188952 w 12188952"/>
              <a:gd name="connsiteY43" fmla="*/ 0 h 6858000"/>
              <a:gd name="connsiteX44" fmla="*/ 12188952 w 12188952"/>
              <a:gd name="connsiteY44" fmla="*/ 6858000 h 6858000"/>
              <a:gd name="connsiteX45" fmla="*/ 0 w 12188952"/>
              <a:gd name="connsiteY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88952" h="6858000">
                <a:moveTo>
                  <a:pt x="10360682" y="1582951"/>
                </a:moveTo>
                <a:cubicBezTo>
                  <a:pt x="10227259" y="1638544"/>
                  <a:pt x="10118852" y="1796986"/>
                  <a:pt x="9965970" y="1755290"/>
                </a:cubicBezTo>
                <a:cubicBezTo>
                  <a:pt x="9813089" y="1716375"/>
                  <a:pt x="9743597" y="1916511"/>
                  <a:pt x="9601833" y="1855358"/>
                </a:cubicBezTo>
                <a:cubicBezTo>
                  <a:pt x="9415596" y="1910952"/>
                  <a:pt x="9223799" y="1910952"/>
                  <a:pt x="9032001" y="1899833"/>
                </a:cubicBezTo>
                <a:cubicBezTo>
                  <a:pt x="8840205" y="1924850"/>
                  <a:pt x="8648407" y="1952647"/>
                  <a:pt x="8453831" y="1933189"/>
                </a:cubicBezTo>
                <a:cubicBezTo>
                  <a:pt x="8262034" y="1949868"/>
                  <a:pt x="8075796" y="1960986"/>
                  <a:pt x="7883999" y="1944308"/>
                </a:cubicBezTo>
                <a:cubicBezTo>
                  <a:pt x="7692202" y="1963765"/>
                  <a:pt x="7500405" y="1955426"/>
                  <a:pt x="7311387" y="1941528"/>
                </a:cubicBezTo>
                <a:cubicBezTo>
                  <a:pt x="7222438" y="1941528"/>
                  <a:pt x="7136268" y="1938749"/>
                  <a:pt x="7047319" y="1938749"/>
                </a:cubicBezTo>
                <a:cubicBezTo>
                  <a:pt x="6811047" y="1927630"/>
                  <a:pt x="6574776" y="1922071"/>
                  <a:pt x="6335724" y="1913732"/>
                </a:cubicBezTo>
                <a:cubicBezTo>
                  <a:pt x="6335724" y="1913732"/>
                  <a:pt x="6332945" y="1913732"/>
                  <a:pt x="6332945" y="1913732"/>
                </a:cubicBezTo>
                <a:cubicBezTo>
                  <a:pt x="6277350" y="1910952"/>
                  <a:pt x="6224538" y="1910952"/>
                  <a:pt x="6168943" y="1908172"/>
                </a:cubicBezTo>
                <a:cubicBezTo>
                  <a:pt x="5977147" y="1908172"/>
                  <a:pt x="5785350" y="1908172"/>
                  <a:pt x="5596332" y="1908172"/>
                </a:cubicBezTo>
                <a:cubicBezTo>
                  <a:pt x="5410094" y="1983223"/>
                  <a:pt x="5207180" y="1919291"/>
                  <a:pt x="5023720" y="1977664"/>
                </a:cubicBezTo>
                <a:cubicBezTo>
                  <a:pt x="4829144" y="1974885"/>
                  <a:pt x="4645687" y="2033257"/>
                  <a:pt x="4453890" y="2058275"/>
                </a:cubicBezTo>
                <a:cubicBezTo>
                  <a:pt x="4309346" y="2069393"/>
                  <a:pt x="4162024" y="2055495"/>
                  <a:pt x="4028600" y="2113868"/>
                </a:cubicBezTo>
                <a:cubicBezTo>
                  <a:pt x="3925752" y="2161122"/>
                  <a:pt x="3845142" y="2222275"/>
                  <a:pt x="3956328" y="2347360"/>
                </a:cubicBezTo>
                <a:cubicBezTo>
                  <a:pt x="4089753" y="2344581"/>
                  <a:pt x="4075854" y="2555835"/>
                  <a:pt x="4209278" y="2525259"/>
                </a:cubicBezTo>
                <a:cubicBezTo>
                  <a:pt x="4181482" y="2622548"/>
                  <a:pt x="4086973" y="2572513"/>
                  <a:pt x="4053617" y="2644784"/>
                </a:cubicBezTo>
                <a:cubicBezTo>
                  <a:pt x="4123109" y="2705937"/>
                  <a:pt x="4256532" y="2661463"/>
                  <a:pt x="4278770" y="2789327"/>
                </a:cubicBezTo>
                <a:cubicBezTo>
                  <a:pt x="4250974" y="2922751"/>
                  <a:pt x="4339924" y="2906073"/>
                  <a:pt x="4412194" y="2914412"/>
                </a:cubicBezTo>
                <a:cubicBezTo>
                  <a:pt x="4584534" y="2931091"/>
                  <a:pt x="4751314" y="2942209"/>
                  <a:pt x="4920873" y="2970006"/>
                </a:cubicBezTo>
                <a:cubicBezTo>
                  <a:pt x="4962568" y="2978345"/>
                  <a:pt x="5059857" y="2958887"/>
                  <a:pt x="5051518" y="3045057"/>
                </a:cubicBezTo>
                <a:cubicBezTo>
                  <a:pt x="5043179" y="3114548"/>
                  <a:pt x="4968127" y="3089532"/>
                  <a:pt x="4920873" y="3092311"/>
                </a:cubicBezTo>
                <a:cubicBezTo>
                  <a:pt x="4659584" y="3125668"/>
                  <a:pt x="4395517" y="3072854"/>
                  <a:pt x="4137007" y="3075633"/>
                </a:cubicBezTo>
                <a:cubicBezTo>
                  <a:pt x="4106431" y="3075633"/>
                  <a:pt x="4100871" y="3167362"/>
                  <a:pt x="4034159" y="3136786"/>
                </a:cubicBezTo>
                <a:cubicBezTo>
                  <a:pt x="4209278" y="3220176"/>
                  <a:pt x="5023720" y="3242414"/>
                  <a:pt x="5296129" y="3286888"/>
                </a:cubicBezTo>
                <a:cubicBezTo>
                  <a:pt x="5012602" y="3603771"/>
                  <a:pt x="4742974" y="3411974"/>
                  <a:pt x="4517821" y="3589872"/>
                </a:cubicBezTo>
                <a:cubicBezTo>
                  <a:pt x="4517821" y="3589872"/>
                  <a:pt x="4562296" y="3589872"/>
                  <a:pt x="4754094" y="3648245"/>
                </a:cubicBezTo>
                <a:cubicBezTo>
                  <a:pt x="4906975" y="3695499"/>
                  <a:pt x="4831925" y="3762211"/>
                  <a:pt x="5218298" y="3890077"/>
                </a:cubicBezTo>
                <a:cubicBezTo>
                  <a:pt x="5070976" y="3931771"/>
                  <a:pt x="4879178" y="3851161"/>
                  <a:pt x="4806907" y="4067975"/>
                </a:cubicBezTo>
                <a:cubicBezTo>
                  <a:pt x="4920873" y="4106891"/>
                  <a:pt x="5057077" y="4070755"/>
                  <a:pt x="5137687" y="4173602"/>
                </a:cubicBezTo>
                <a:cubicBezTo>
                  <a:pt x="5162704" y="4204179"/>
                  <a:pt x="5187722" y="4223637"/>
                  <a:pt x="5218298" y="4240314"/>
                </a:cubicBezTo>
                <a:cubicBezTo>
                  <a:pt x="5204400" y="4245874"/>
                  <a:pt x="5187722" y="4251433"/>
                  <a:pt x="5176602" y="4256992"/>
                </a:cubicBezTo>
                <a:cubicBezTo>
                  <a:pt x="5198840" y="4276451"/>
                  <a:pt x="5768673" y="4382077"/>
                  <a:pt x="5913214" y="4384858"/>
                </a:cubicBezTo>
                <a:cubicBezTo>
                  <a:pt x="5813146" y="4418213"/>
                  <a:pt x="5607451" y="4443230"/>
                  <a:pt x="5607451" y="4443230"/>
                </a:cubicBezTo>
                <a:cubicBezTo>
                  <a:pt x="5607451" y="4443230"/>
                  <a:pt x="5651926" y="4571095"/>
                  <a:pt x="7586575" y="4924113"/>
                </a:cubicBezTo>
                <a:cubicBezTo>
                  <a:pt x="7942372" y="4988046"/>
                  <a:pt x="10310649" y="4996385"/>
                  <a:pt x="10471869" y="4985265"/>
                </a:cubicBezTo>
                <a:cubicBezTo>
                  <a:pt x="10624751" y="4974147"/>
                  <a:pt x="10827667" y="4668383"/>
                  <a:pt x="10916616" y="4687841"/>
                </a:cubicBezTo>
                <a:cubicBezTo>
                  <a:pt x="10944413" y="4660044"/>
                  <a:pt x="11250176" y="3981806"/>
                  <a:pt x="11333566" y="3392515"/>
                </a:cubicBezTo>
                <a:cubicBezTo>
                  <a:pt x="11355803" y="3156244"/>
                  <a:pt x="11378041" y="2483564"/>
                  <a:pt x="11289091" y="2300106"/>
                </a:cubicBezTo>
                <a:cubicBezTo>
                  <a:pt x="11239057" y="2194478"/>
                  <a:pt x="10874921" y="1872037"/>
                  <a:pt x="10747056" y="1816443"/>
                </a:cubicBezTo>
                <a:cubicBezTo>
                  <a:pt x="10616412" y="1744172"/>
                  <a:pt x="10463531" y="1708036"/>
                  <a:pt x="10360682" y="1582951"/>
                </a:cubicBezTo>
                <a:close/>
                <a:moveTo>
                  <a:pt x="0" y="0"/>
                </a:moveTo>
                <a:lnTo>
                  <a:pt x="12188952" y="0"/>
                </a:lnTo>
                <a:lnTo>
                  <a:pt x="1218895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kstvak 1">
            <a:extLst>
              <a:ext uri="{FF2B5EF4-FFF2-40B4-BE49-F238E27FC236}">
                <a16:creationId xmlns:a16="http://schemas.microsoft.com/office/drawing/2014/main" id="{85C148D3-2D55-4274-936C-42B29262EABB}"/>
              </a:ext>
            </a:extLst>
          </p:cNvPr>
          <p:cNvSpPr txBox="1"/>
          <p:nvPr/>
        </p:nvSpPr>
        <p:spPr>
          <a:xfrm>
            <a:off x="838200" y="1113158"/>
            <a:ext cx="4614334" cy="280670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latin typeface="+mj-lt"/>
                <a:ea typeface="+mj-ea"/>
                <a:cs typeface="+mj-cs"/>
              </a:rPr>
              <a:t>1c. </a:t>
            </a:r>
            <a:r>
              <a:rPr lang="en-US" sz="4800" dirty="0" err="1">
                <a:latin typeface="+mj-lt"/>
                <a:ea typeface="+mj-ea"/>
                <a:cs typeface="+mj-cs"/>
              </a:rPr>
              <a:t>Duurzaam</a:t>
            </a:r>
            <a:r>
              <a:rPr lang="en-US" sz="4800" dirty="0">
                <a:latin typeface="+mj-lt"/>
                <a:ea typeface="+mj-ea"/>
                <a:cs typeface="+mj-cs"/>
              </a:rPr>
              <a:t> </a:t>
            </a:r>
            <a:r>
              <a:rPr lang="en-US" sz="4800" dirty="0" err="1">
                <a:latin typeface="+mj-lt"/>
                <a:ea typeface="+mj-ea"/>
                <a:cs typeface="+mj-cs"/>
              </a:rPr>
              <a:t>consumeren</a:t>
            </a:r>
            <a:endParaRPr lang="en-US" sz="4800" dirty="0">
              <a:latin typeface="+mj-lt"/>
              <a:ea typeface="+mj-ea"/>
              <a:cs typeface="+mj-cs"/>
            </a:endParaRPr>
          </a:p>
        </p:txBody>
      </p:sp>
      <p:pic>
        <p:nvPicPr>
          <p:cNvPr id="3" name="Afbeelding 2">
            <a:extLst>
              <a:ext uri="{FF2B5EF4-FFF2-40B4-BE49-F238E27FC236}">
                <a16:creationId xmlns:a16="http://schemas.microsoft.com/office/drawing/2014/main" id="{58CB2E8B-76A3-40B4-963E-3A6594BBBCA8}"/>
              </a:ext>
            </a:extLst>
          </p:cNvPr>
          <p:cNvPicPr>
            <a:picLocks noChangeAspect="1"/>
          </p:cNvPicPr>
          <p:nvPr/>
        </p:nvPicPr>
        <p:blipFill>
          <a:blip r:embed="rId2"/>
          <a:stretch>
            <a:fillRect/>
          </a:stretch>
        </p:blipFill>
        <p:spPr>
          <a:xfrm>
            <a:off x="6094470" y="1452557"/>
            <a:ext cx="5482167" cy="3933456"/>
          </a:xfrm>
          <a:prstGeom prst="rect">
            <a:avLst/>
          </a:prstGeom>
        </p:spPr>
      </p:pic>
    </p:spTree>
    <p:extLst>
      <p:ext uri="{BB962C8B-B14F-4D97-AF65-F5344CB8AC3E}">
        <p14:creationId xmlns:p14="http://schemas.microsoft.com/office/powerpoint/2010/main" val="376980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Duurzaam consumeren | Piet Sprengers | TEDxAmstelveen">
            <a:hlinkClick r:id="" action="ppaction://media"/>
            <a:extLst>
              <a:ext uri="{FF2B5EF4-FFF2-40B4-BE49-F238E27FC236}">
                <a16:creationId xmlns:a16="http://schemas.microsoft.com/office/drawing/2014/main" id="{C58B0E77-6EF4-48F7-B677-B3976425FE7B}"/>
              </a:ext>
            </a:extLst>
          </p:cNvPr>
          <p:cNvPicPr>
            <a:picLocks noRot="1" noChangeAspect="1"/>
          </p:cNvPicPr>
          <p:nvPr>
            <a:videoFile r:link="rId1"/>
          </p:nvPr>
        </p:nvPicPr>
        <p:blipFill>
          <a:blip r:embed="rId3"/>
          <a:stretch>
            <a:fillRect/>
          </a:stretch>
        </p:blipFill>
        <p:spPr>
          <a:xfrm>
            <a:off x="1301770" y="3429000"/>
            <a:ext cx="5275487" cy="2980650"/>
          </a:xfrm>
          <a:prstGeom prst="rect">
            <a:avLst/>
          </a:prstGeom>
        </p:spPr>
      </p:pic>
      <p:sp>
        <p:nvSpPr>
          <p:cNvPr id="5" name="Tekstvak 4">
            <a:extLst>
              <a:ext uri="{FF2B5EF4-FFF2-40B4-BE49-F238E27FC236}">
                <a16:creationId xmlns:a16="http://schemas.microsoft.com/office/drawing/2014/main" id="{E7CC6BAF-9E84-453B-92D8-D86D384CC3AF}"/>
              </a:ext>
            </a:extLst>
          </p:cNvPr>
          <p:cNvSpPr txBox="1"/>
          <p:nvPr/>
        </p:nvSpPr>
        <p:spPr>
          <a:xfrm>
            <a:off x="1209675" y="830958"/>
            <a:ext cx="9925050" cy="2031325"/>
          </a:xfrm>
          <a:prstGeom prst="rect">
            <a:avLst/>
          </a:prstGeom>
          <a:noFill/>
        </p:spPr>
        <p:txBody>
          <a:bodyPr wrap="square" rtlCol="0">
            <a:spAutoFit/>
          </a:bodyPr>
          <a:lstStyle/>
          <a:p>
            <a:r>
              <a:rPr lang="nl-NL" dirty="0"/>
              <a:t>Kijkvragen: </a:t>
            </a:r>
          </a:p>
          <a:p>
            <a:r>
              <a:rPr lang="nl-NL" dirty="0"/>
              <a:t>1. Wat doet Piet bij ASN, zijn baas? En wat is zijn punt? </a:t>
            </a:r>
          </a:p>
          <a:p>
            <a:r>
              <a:rPr lang="nl-NL" dirty="0"/>
              <a:t>2. Wat is het verschil tussen KLM en </a:t>
            </a:r>
            <a:r>
              <a:rPr lang="nl-NL" dirty="0" err="1"/>
              <a:t>Easyjet</a:t>
            </a:r>
            <a:r>
              <a:rPr lang="nl-NL" dirty="0"/>
              <a:t> in het verhaal van Piet?</a:t>
            </a:r>
          </a:p>
          <a:p>
            <a:r>
              <a:rPr lang="nl-NL" dirty="0"/>
              <a:t>3. Welk bedrijf noemt Piet dat zijn eigen ‘duurzaamheidsprobleem’ oplost?</a:t>
            </a:r>
          </a:p>
          <a:p>
            <a:r>
              <a:rPr lang="nl-NL" dirty="0"/>
              <a:t>4. Waarom rapen we plastic volgens Piet? </a:t>
            </a:r>
          </a:p>
          <a:p>
            <a:r>
              <a:rPr lang="nl-NL" dirty="0"/>
              <a:t>5. Wat vind je van het verhaal van Piet? </a:t>
            </a:r>
          </a:p>
          <a:p>
            <a:endParaRPr lang="nl-NL" dirty="0"/>
          </a:p>
        </p:txBody>
      </p:sp>
      <p:sp>
        <p:nvSpPr>
          <p:cNvPr id="7" name="Tekstvak 6">
            <a:extLst>
              <a:ext uri="{FF2B5EF4-FFF2-40B4-BE49-F238E27FC236}">
                <a16:creationId xmlns:a16="http://schemas.microsoft.com/office/drawing/2014/main" id="{C6C7542C-B9FE-4436-AC0A-44E3C167F528}"/>
              </a:ext>
            </a:extLst>
          </p:cNvPr>
          <p:cNvSpPr txBox="1"/>
          <p:nvPr/>
        </p:nvSpPr>
        <p:spPr>
          <a:xfrm>
            <a:off x="1209675" y="2756575"/>
            <a:ext cx="9429750" cy="369332"/>
          </a:xfrm>
          <a:prstGeom prst="rect">
            <a:avLst/>
          </a:prstGeom>
          <a:noFill/>
        </p:spPr>
        <p:txBody>
          <a:bodyPr wrap="square">
            <a:spAutoFit/>
          </a:bodyPr>
          <a:lstStyle/>
          <a:p>
            <a:r>
              <a:rPr lang="nl-NL" dirty="0">
                <a:hlinkClick r:id="rId4"/>
              </a:rPr>
              <a:t>https://www.youtube.com/watch?v=rytWe8Mbg2g&amp;feature=emb_logo</a:t>
            </a:r>
            <a:r>
              <a:rPr lang="nl-NL" dirty="0"/>
              <a:t> </a:t>
            </a:r>
          </a:p>
        </p:txBody>
      </p:sp>
      <p:sp>
        <p:nvSpPr>
          <p:cNvPr id="2" name="Tekstvak 1">
            <a:extLst>
              <a:ext uri="{FF2B5EF4-FFF2-40B4-BE49-F238E27FC236}">
                <a16:creationId xmlns:a16="http://schemas.microsoft.com/office/drawing/2014/main" id="{C18C2084-2FDF-4491-B84A-60CDF10A7CDE}"/>
              </a:ext>
            </a:extLst>
          </p:cNvPr>
          <p:cNvSpPr txBox="1"/>
          <p:nvPr/>
        </p:nvSpPr>
        <p:spPr>
          <a:xfrm>
            <a:off x="7829550" y="3429000"/>
            <a:ext cx="3762374" cy="2308324"/>
          </a:xfrm>
          <a:prstGeom prst="rect">
            <a:avLst/>
          </a:prstGeom>
          <a:solidFill>
            <a:schemeClr val="accent2">
              <a:lumMod val="20000"/>
              <a:lumOff val="80000"/>
            </a:schemeClr>
          </a:solidFill>
        </p:spPr>
        <p:txBody>
          <a:bodyPr wrap="square" rtlCol="0">
            <a:spAutoFit/>
          </a:bodyPr>
          <a:lstStyle/>
          <a:p>
            <a:pPr algn="r"/>
            <a:r>
              <a:rPr lang="nl-NL" sz="2400" dirty="0"/>
              <a:t>Opdracht 2:</a:t>
            </a:r>
          </a:p>
          <a:p>
            <a:pPr algn="r"/>
            <a:r>
              <a:rPr lang="nl-NL" sz="2400" dirty="0"/>
              <a:t>Kijk het filmpje, beantwoord de vragen en over 15 minuten zijn we terug om te bespreken! </a:t>
            </a:r>
          </a:p>
        </p:txBody>
      </p:sp>
    </p:spTree>
    <p:extLst>
      <p:ext uri="{BB962C8B-B14F-4D97-AF65-F5344CB8AC3E}">
        <p14:creationId xmlns:p14="http://schemas.microsoft.com/office/powerpoint/2010/main" val="93044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8A870A9-E91E-471F-80D3-F9EC0EBADE64}"/>
              </a:ext>
            </a:extLst>
          </p:cNvPr>
          <p:cNvSpPr txBox="1"/>
          <p:nvPr/>
        </p:nvSpPr>
        <p:spPr>
          <a:xfrm>
            <a:off x="6205987" y="1479396"/>
            <a:ext cx="4966838" cy="2554545"/>
          </a:xfrm>
          <a:prstGeom prst="rect">
            <a:avLst/>
          </a:prstGeom>
          <a:noFill/>
          <a:ln>
            <a:solidFill>
              <a:schemeClr val="accent6"/>
            </a:solidFill>
          </a:ln>
        </p:spPr>
        <p:txBody>
          <a:bodyPr wrap="square" rtlCol="0">
            <a:spAutoFit/>
          </a:bodyPr>
          <a:lstStyle/>
          <a:p>
            <a:r>
              <a:rPr lang="nl-NL" sz="2000" dirty="0"/>
              <a:t>Beleid- en werkplannen met daarin: </a:t>
            </a:r>
          </a:p>
          <a:p>
            <a:pPr marL="342900" indent="-342900">
              <a:buFont typeface="Arial" panose="020B0604020202020204" pitchFamily="34" charset="0"/>
              <a:buChar char="•"/>
            </a:pPr>
            <a:r>
              <a:rPr lang="nl-NL" sz="2000" dirty="0"/>
              <a:t>Vinden en binden</a:t>
            </a:r>
          </a:p>
          <a:p>
            <a:pPr marL="342900" indent="-342900">
              <a:buFont typeface="Arial" panose="020B0604020202020204" pitchFamily="34" charset="0"/>
              <a:buChar char="•"/>
            </a:pPr>
            <a:r>
              <a:rPr lang="nl-NL" sz="2000" dirty="0"/>
              <a:t>Managen van verwachtingen</a:t>
            </a:r>
          </a:p>
          <a:p>
            <a:pPr marL="342900" indent="-342900">
              <a:buFont typeface="Arial" panose="020B0604020202020204" pitchFamily="34" charset="0"/>
              <a:buChar char="•"/>
            </a:pPr>
            <a:r>
              <a:rPr lang="nl-NL" sz="2000" dirty="0"/>
              <a:t>Begeleiden en structuur bieden</a:t>
            </a:r>
          </a:p>
          <a:p>
            <a:pPr marL="342900" indent="-342900">
              <a:buFont typeface="Arial" panose="020B0604020202020204" pitchFamily="34" charset="0"/>
              <a:buChar char="•"/>
            </a:pPr>
            <a:r>
              <a:rPr lang="nl-NL" sz="2000" dirty="0"/>
              <a:t>Financiën en verzekeringen </a:t>
            </a:r>
          </a:p>
          <a:p>
            <a:pPr marL="342900" indent="-342900">
              <a:buFont typeface="Arial" panose="020B0604020202020204" pitchFamily="34" charset="0"/>
              <a:buChar char="•"/>
            </a:pPr>
            <a:r>
              <a:rPr lang="nl-NL" sz="2000" dirty="0"/>
              <a:t>Communicatie</a:t>
            </a:r>
          </a:p>
          <a:p>
            <a:pPr marL="342900" indent="-342900">
              <a:buFont typeface="Arial" panose="020B0604020202020204" pitchFamily="34" charset="0"/>
              <a:buChar char="•"/>
            </a:pPr>
            <a:r>
              <a:rPr lang="nl-NL" sz="2000" dirty="0"/>
              <a:t>Samenwerking </a:t>
            </a:r>
          </a:p>
          <a:p>
            <a:pPr marL="342900" indent="-342900">
              <a:buFont typeface="Arial" panose="020B0604020202020204" pitchFamily="34" charset="0"/>
              <a:buChar char="•"/>
            </a:pPr>
            <a:r>
              <a:rPr lang="nl-NL" sz="2000" dirty="0"/>
              <a:t>Leren en ontwikkelen  </a:t>
            </a:r>
          </a:p>
        </p:txBody>
      </p:sp>
      <p:sp>
        <p:nvSpPr>
          <p:cNvPr id="3" name="Rechthoek 2">
            <a:extLst>
              <a:ext uri="{FF2B5EF4-FFF2-40B4-BE49-F238E27FC236}">
                <a16:creationId xmlns:a16="http://schemas.microsoft.com/office/drawing/2014/main" id="{374EE87E-10E1-4DC9-AD59-C07E2651FA98}"/>
              </a:ext>
            </a:extLst>
          </p:cNvPr>
          <p:cNvSpPr/>
          <p:nvPr/>
        </p:nvSpPr>
        <p:spPr>
          <a:xfrm>
            <a:off x="543219" y="463521"/>
            <a:ext cx="11325536" cy="646331"/>
          </a:xfrm>
          <a:prstGeom prst="rect">
            <a:avLst/>
          </a:prstGeom>
        </p:spPr>
        <p:txBody>
          <a:bodyPr wrap="none">
            <a:spAutoFit/>
          </a:bodyPr>
          <a:lstStyle/>
          <a:p>
            <a:r>
              <a:rPr lang="nl-NL" sz="3600" b="1" dirty="0"/>
              <a:t>Methodisch en duurzaam werken met vrijwilligers </a:t>
            </a:r>
          </a:p>
        </p:txBody>
      </p:sp>
      <p:pic>
        <p:nvPicPr>
          <p:cNvPr id="4" name="Afbeelding 3">
            <a:extLst>
              <a:ext uri="{FF2B5EF4-FFF2-40B4-BE49-F238E27FC236}">
                <a16:creationId xmlns:a16="http://schemas.microsoft.com/office/drawing/2014/main" id="{15BC9F66-F926-4172-A4C6-A827E8C571C0}"/>
              </a:ext>
            </a:extLst>
          </p:cNvPr>
          <p:cNvPicPr>
            <a:picLocks noChangeAspect="1"/>
          </p:cNvPicPr>
          <p:nvPr/>
        </p:nvPicPr>
        <p:blipFill>
          <a:blip r:embed="rId2"/>
          <a:stretch>
            <a:fillRect/>
          </a:stretch>
        </p:blipFill>
        <p:spPr>
          <a:xfrm>
            <a:off x="3140553" y="1522143"/>
            <a:ext cx="2248426" cy="2192216"/>
          </a:xfrm>
          <a:prstGeom prst="rect">
            <a:avLst/>
          </a:prstGeom>
          <a:noFill/>
        </p:spPr>
      </p:pic>
      <p:sp>
        <p:nvSpPr>
          <p:cNvPr id="6" name="Tekstvak 5">
            <a:extLst>
              <a:ext uri="{FF2B5EF4-FFF2-40B4-BE49-F238E27FC236}">
                <a16:creationId xmlns:a16="http://schemas.microsoft.com/office/drawing/2014/main" id="{A5036349-F23D-46A8-B86F-9E4C19F2419F}"/>
              </a:ext>
            </a:extLst>
          </p:cNvPr>
          <p:cNvSpPr txBox="1"/>
          <p:nvPr/>
        </p:nvSpPr>
        <p:spPr>
          <a:xfrm>
            <a:off x="785497" y="4239749"/>
            <a:ext cx="4710112" cy="2308324"/>
          </a:xfrm>
          <a:prstGeom prst="rect">
            <a:avLst/>
          </a:prstGeom>
          <a:noFill/>
          <a:ln>
            <a:solidFill>
              <a:schemeClr val="accent6"/>
            </a:solidFill>
          </a:ln>
        </p:spPr>
        <p:txBody>
          <a:bodyPr wrap="square">
            <a:spAutoFit/>
          </a:bodyPr>
          <a:lstStyle/>
          <a:p>
            <a:r>
              <a:rPr lang="nl-NL" b="1" dirty="0"/>
              <a:t>Doelgericht: </a:t>
            </a:r>
            <a:r>
              <a:rPr lang="nl-NL" dirty="0"/>
              <a:t>met een doel, doelstelling  </a:t>
            </a:r>
          </a:p>
          <a:p>
            <a:r>
              <a:rPr lang="nl-NL" b="1" dirty="0"/>
              <a:t>Systematisch: </a:t>
            </a:r>
            <a:r>
              <a:rPr lang="nl-NL" dirty="0"/>
              <a:t>ordelijk en samenhangend volgens een systeem</a:t>
            </a:r>
          </a:p>
          <a:p>
            <a:r>
              <a:rPr lang="nl-NL" b="1" dirty="0"/>
              <a:t>Procesmatig: </a:t>
            </a:r>
            <a:r>
              <a:rPr lang="nl-NL" dirty="0"/>
              <a:t>een opeenvolgende reeks van activiteiten die door mensen in een organisatie worden uitgevoerd.</a:t>
            </a:r>
          </a:p>
          <a:p>
            <a:r>
              <a:rPr lang="nl-NL" b="1" dirty="0"/>
              <a:t>Bewust: </a:t>
            </a:r>
            <a:r>
              <a:rPr lang="nl-NL" dirty="0"/>
              <a:t>je weet wat je doet (planning) en waarom (doel).</a:t>
            </a:r>
          </a:p>
        </p:txBody>
      </p:sp>
      <p:sp>
        <p:nvSpPr>
          <p:cNvPr id="8" name="Ovaal 7">
            <a:extLst>
              <a:ext uri="{FF2B5EF4-FFF2-40B4-BE49-F238E27FC236}">
                <a16:creationId xmlns:a16="http://schemas.microsoft.com/office/drawing/2014/main" id="{38AC00C5-FBD4-4C05-BF90-A92B2A78B415}"/>
              </a:ext>
            </a:extLst>
          </p:cNvPr>
          <p:cNvSpPr/>
          <p:nvPr/>
        </p:nvSpPr>
        <p:spPr>
          <a:xfrm>
            <a:off x="6457950" y="4581525"/>
            <a:ext cx="4810125" cy="1038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Duurzaam = in deze context ‘voor de langere termijn ‘</a:t>
            </a:r>
          </a:p>
        </p:txBody>
      </p:sp>
    </p:spTree>
    <p:extLst>
      <p:ext uri="{BB962C8B-B14F-4D97-AF65-F5344CB8AC3E}">
        <p14:creationId xmlns:p14="http://schemas.microsoft.com/office/powerpoint/2010/main" val="237805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6969EF-C83A-4398-AD86-66B59219F41D}"/>
              </a:ext>
            </a:extLst>
          </p:cNvPr>
          <p:cNvSpPr txBox="1"/>
          <p:nvPr/>
        </p:nvSpPr>
        <p:spPr>
          <a:xfrm>
            <a:off x="990600" y="915085"/>
            <a:ext cx="9867900" cy="369332"/>
          </a:xfrm>
          <a:prstGeom prst="rect">
            <a:avLst/>
          </a:prstGeom>
          <a:noFill/>
        </p:spPr>
        <p:txBody>
          <a:bodyPr wrap="square">
            <a:spAutoFit/>
          </a:bodyPr>
          <a:lstStyle/>
          <a:p>
            <a:r>
              <a:rPr lang="nl-NL" dirty="0">
                <a:hlinkClick r:id="rId2"/>
              </a:rPr>
              <a:t>https://www.scouting.nl/ondersteuning/groei/cyclus-duurzaam-vrijwilligersbeleid</a:t>
            </a:r>
            <a:r>
              <a:rPr lang="nl-NL" dirty="0"/>
              <a:t> </a:t>
            </a:r>
          </a:p>
        </p:txBody>
      </p:sp>
      <p:pic>
        <p:nvPicPr>
          <p:cNvPr id="5" name="Afbeelding 4">
            <a:extLst>
              <a:ext uri="{FF2B5EF4-FFF2-40B4-BE49-F238E27FC236}">
                <a16:creationId xmlns:a16="http://schemas.microsoft.com/office/drawing/2014/main" id="{A0ECA9F8-AC57-4B61-81FF-0568B394BA60}"/>
              </a:ext>
            </a:extLst>
          </p:cNvPr>
          <p:cNvPicPr>
            <a:picLocks noChangeAspect="1"/>
          </p:cNvPicPr>
          <p:nvPr/>
        </p:nvPicPr>
        <p:blipFill>
          <a:blip r:embed="rId3"/>
          <a:stretch>
            <a:fillRect/>
          </a:stretch>
        </p:blipFill>
        <p:spPr>
          <a:xfrm>
            <a:off x="900112" y="1947379"/>
            <a:ext cx="10391775" cy="3837600"/>
          </a:xfrm>
          <a:prstGeom prst="rect">
            <a:avLst/>
          </a:prstGeom>
        </p:spPr>
      </p:pic>
    </p:spTree>
    <p:extLst>
      <p:ext uri="{BB962C8B-B14F-4D97-AF65-F5344CB8AC3E}">
        <p14:creationId xmlns:p14="http://schemas.microsoft.com/office/powerpoint/2010/main" val="2271264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1948DC7-97BA-448C-9F94-FC214C14E256}"/>
              </a:ext>
            </a:extLst>
          </p:cNvPr>
          <p:cNvSpPr txBox="1"/>
          <p:nvPr/>
        </p:nvSpPr>
        <p:spPr>
          <a:xfrm>
            <a:off x="663436" y="511073"/>
            <a:ext cx="8957642" cy="584775"/>
          </a:xfrm>
          <a:prstGeom prst="rect">
            <a:avLst/>
          </a:prstGeom>
          <a:noFill/>
        </p:spPr>
        <p:txBody>
          <a:bodyPr wrap="square">
            <a:spAutoFit/>
          </a:bodyPr>
          <a:lstStyle/>
          <a:p>
            <a:r>
              <a:rPr lang="nl-NL"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Lucas Meijs:  ‘de waarde van vrijwilligerswerk’</a:t>
            </a:r>
            <a:endParaRPr lang="nl-NL" sz="3200" dirty="0"/>
          </a:p>
        </p:txBody>
      </p:sp>
      <p:pic>
        <p:nvPicPr>
          <p:cNvPr id="4" name="Onlinemedia 3" title="De waarde van vrijwilligers">
            <a:hlinkClick r:id="" action="ppaction://media"/>
            <a:extLst>
              <a:ext uri="{FF2B5EF4-FFF2-40B4-BE49-F238E27FC236}">
                <a16:creationId xmlns:a16="http://schemas.microsoft.com/office/drawing/2014/main" id="{3B35E81E-AA9C-44EE-995D-9E03A3D57ADE}"/>
              </a:ext>
            </a:extLst>
          </p:cNvPr>
          <p:cNvPicPr>
            <a:picLocks noRot="1" noChangeAspect="1"/>
          </p:cNvPicPr>
          <p:nvPr>
            <a:videoFile r:link="rId1"/>
          </p:nvPr>
        </p:nvPicPr>
        <p:blipFill>
          <a:blip r:embed="rId3"/>
          <a:stretch>
            <a:fillRect/>
          </a:stretch>
        </p:blipFill>
        <p:spPr>
          <a:xfrm>
            <a:off x="856918" y="1358519"/>
            <a:ext cx="8829040" cy="4988408"/>
          </a:xfrm>
          <a:prstGeom prst="rect">
            <a:avLst/>
          </a:prstGeom>
        </p:spPr>
      </p:pic>
    </p:spTree>
    <p:extLst>
      <p:ext uri="{BB962C8B-B14F-4D97-AF65-F5344CB8AC3E}">
        <p14:creationId xmlns:p14="http://schemas.microsoft.com/office/powerpoint/2010/main" val="3658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29375" y="145413"/>
            <a:ext cx="11078245" cy="523220"/>
          </a:xfrm>
          <a:prstGeom prst="rect">
            <a:avLst/>
          </a:prstGeom>
          <a:noFill/>
        </p:spPr>
        <p:txBody>
          <a:bodyPr wrap="square" rtlCol="0">
            <a:spAutoFit/>
          </a:bodyPr>
          <a:lstStyle/>
          <a:p>
            <a:r>
              <a:rPr lang="nl-NL" sz="2800" dirty="0"/>
              <a:t>2122 MON LA3 SW Vrijwilligersmanagement</a:t>
            </a:r>
            <a:endParaRPr lang="nl-NL" sz="2000" dirty="0">
              <a:ea typeface="Calibri" pitchFamily="34" charset="0"/>
              <a:cs typeface="Arial" charset="0"/>
            </a:endParaRPr>
          </a:p>
        </p:txBody>
      </p:sp>
      <p:sp>
        <p:nvSpPr>
          <p:cNvPr id="6" name="Text Box 7"/>
          <p:cNvSpPr txBox="1">
            <a:spLocks noChangeArrowheads="1"/>
          </p:cNvSpPr>
          <p:nvPr/>
        </p:nvSpPr>
        <p:spPr bwMode="auto">
          <a:xfrm>
            <a:off x="1309705" y="1065200"/>
            <a:ext cx="5119086"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t>Leerdoel </a:t>
            </a:r>
          </a:p>
          <a:p>
            <a:r>
              <a:rPr lang="nl-NL" sz="1100" dirty="0">
                <a:latin typeface="Arial"/>
                <a:ea typeface="ＭＳ Ｐゴシック"/>
                <a:cs typeface="Arial"/>
              </a:rPr>
              <a:t>Je kunt uitleggen waarom en hoe je vrijwillige inzet kunt inzetten in je onderneming en hoe je kunt werken met de vrijwilligers. Je hebt inzicht in generaties, leefstijlen, transitiemomenten en levensfasen en begrijpt dat een goede groep vrijwilligers bestaat uit een diversiteit van mensen.</a:t>
            </a:r>
            <a:endParaRPr lang="nl-NL" sz="1100" dirty="0">
              <a:effectLst/>
              <a:latin typeface="Arial"/>
              <a:ea typeface="ＭＳ Ｐゴシック"/>
              <a:cs typeface="Arial"/>
            </a:endParaRPr>
          </a:p>
        </p:txBody>
      </p:sp>
      <p:sp>
        <p:nvSpPr>
          <p:cNvPr id="9" name="Text Box 14"/>
          <p:cNvSpPr txBox="1">
            <a:spLocks noChangeArrowheads="1"/>
          </p:cNvSpPr>
          <p:nvPr/>
        </p:nvSpPr>
        <p:spPr bwMode="auto">
          <a:xfrm>
            <a:off x="7762689" y="3395556"/>
            <a:ext cx="3933074" cy="717119"/>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dirty="0">
                <a:ea typeface="Calibri" pitchFamily="34" charset="0"/>
                <a:cs typeface="Arial" charset="0"/>
              </a:rPr>
              <a:t>Bronnen</a:t>
            </a:r>
          </a:p>
          <a:p>
            <a:pPr marL="176213" indent="-176213" defTabSz="457200">
              <a:lnSpc>
                <a:spcPct val="80000"/>
              </a:lnSpc>
              <a:spcBef>
                <a:spcPct val="50000"/>
              </a:spcBef>
              <a:buFontTx/>
              <a:buChar char="•"/>
              <a:tabLst>
                <a:tab pos="176213" algn="l"/>
                <a:tab pos="1163638" algn="l"/>
              </a:tabLst>
            </a:pPr>
            <a:r>
              <a:rPr lang="nl-NL" sz="1100" dirty="0">
                <a:hlinkClick r:id="rId2"/>
              </a:rPr>
              <a:t>https://www.movisie.nl/</a:t>
            </a:r>
            <a:endParaRPr lang="nl-NL" sz="1100" dirty="0"/>
          </a:p>
          <a:p>
            <a:pPr marL="176213" indent="-176213" defTabSz="457200">
              <a:lnSpc>
                <a:spcPct val="80000"/>
              </a:lnSpc>
              <a:spcBef>
                <a:spcPct val="50000"/>
              </a:spcBef>
              <a:buFontTx/>
              <a:buChar char="•"/>
              <a:tabLst>
                <a:tab pos="176213" algn="l"/>
                <a:tab pos="1163638" algn="l"/>
              </a:tabLst>
            </a:pPr>
            <a:r>
              <a:rPr lang="nl-NL" sz="1100" dirty="0">
                <a:ea typeface="Calibri" pitchFamily="34" charset="0"/>
                <a:cs typeface="Arial" charset="0"/>
              </a:rPr>
              <a:t>Wikiwijs</a:t>
            </a:r>
            <a:r>
              <a:rPr lang="en-US" sz="1100" dirty="0">
                <a:ea typeface="Calibri" pitchFamily="34" charset="0"/>
                <a:cs typeface="Arial" charset="0"/>
              </a:rPr>
              <a:t> </a:t>
            </a:r>
            <a:endParaRPr lang="nl-NL" sz="1100" dirty="0">
              <a:ea typeface="Calibri" pitchFamily="34" charset="0"/>
              <a:cs typeface="Arial" charset="0"/>
            </a:endParaRPr>
          </a:p>
        </p:txBody>
      </p:sp>
      <p:pic>
        <p:nvPicPr>
          <p:cNvPr id="12" name="Afbeelding 11"/>
          <p:cNvPicPr>
            <a:picLocks noChangeAspect="1"/>
          </p:cNvPicPr>
          <p:nvPr/>
        </p:nvPicPr>
        <p:blipFill>
          <a:blip r:embed="rId3"/>
          <a:stretch>
            <a:fillRect/>
          </a:stretch>
        </p:blipFill>
        <p:spPr>
          <a:xfrm>
            <a:off x="7309983" y="1031023"/>
            <a:ext cx="363917" cy="263054"/>
          </a:xfrm>
          <a:prstGeom prst="rect">
            <a:avLst/>
          </a:prstGeom>
        </p:spPr>
      </p:pic>
      <p:pic>
        <p:nvPicPr>
          <p:cNvPr id="13" name="Afbeelding 12"/>
          <p:cNvPicPr>
            <a:picLocks noChangeAspect="1"/>
          </p:cNvPicPr>
          <p:nvPr/>
        </p:nvPicPr>
        <p:blipFill>
          <a:blip r:embed="rId4"/>
          <a:stretch>
            <a:fillRect/>
          </a:stretch>
        </p:blipFill>
        <p:spPr>
          <a:xfrm>
            <a:off x="7322758" y="3447489"/>
            <a:ext cx="315289" cy="290796"/>
          </a:xfrm>
          <a:prstGeom prst="rect">
            <a:avLst/>
          </a:prstGeom>
        </p:spPr>
      </p:pic>
      <p:pic>
        <p:nvPicPr>
          <p:cNvPr id="15" name="Afbeelding 14"/>
          <p:cNvPicPr>
            <a:picLocks noChangeAspect="1"/>
          </p:cNvPicPr>
          <p:nvPr/>
        </p:nvPicPr>
        <p:blipFill rotWithShape="1">
          <a:blip r:embed="rId5"/>
          <a:srcRect l="17050" t="33024" r="61669" b="30375"/>
          <a:stretch/>
        </p:blipFill>
        <p:spPr>
          <a:xfrm>
            <a:off x="7345834" y="2619982"/>
            <a:ext cx="292213" cy="263054"/>
          </a:xfrm>
          <a:prstGeom prst="rect">
            <a:avLst/>
          </a:prstGeom>
        </p:spPr>
      </p:pic>
      <p:pic>
        <p:nvPicPr>
          <p:cNvPr id="16" name="Afbeelding 15"/>
          <p:cNvPicPr>
            <a:picLocks noChangeAspect="1"/>
          </p:cNvPicPr>
          <p:nvPr/>
        </p:nvPicPr>
        <p:blipFill>
          <a:blip r:embed="rId6"/>
          <a:stretch>
            <a:fillRect/>
          </a:stretch>
        </p:blipFill>
        <p:spPr>
          <a:xfrm>
            <a:off x="883665" y="3187405"/>
            <a:ext cx="299030" cy="416301"/>
          </a:xfrm>
          <a:prstGeom prst="rect">
            <a:avLst/>
          </a:prstGeom>
        </p:spPr>
      </p:pic>
      <p:pic>
        <p:nvPicPr>
          <p:cNvPr id="17" name="Afbeelding 16"/>
          <p:cNvPicPr>
            <a:picLocks noChangeAspect="1"/>
          </p:cNvPicPr>
          <p:nvPr/>
        </p:nvPicPr>
        <p:blipFill>
          <a:blip r:embed="rId7"/>
          <a:stretch>
            <a:fillRect/>
          </a:stretch>
        </p:blipFill>
        <p:spPr>
          <a:xfrm>
            <a:off x="926474" y="2216953"/>
            <a:ext cx="256221" cy="321303"/>
          </a:xfrm>
          <a:prstGeom prst="rect">
            <a:avLst/>
          </a:prstGeom>
        </p:spPr>
      </p:pic>
      <p:pic>
        <p:nvPicPr>
          <p:cNvPr id="18" name="Afbeelding 17"/>
          <p:cNvPicPr>
            <a:picLocks noChangeAspect="1"/>
          </p:cNvPicPr>
          <p:nvPr/>
        </p:nvPicPr>
        <p:blipFill rotWithShape="1">
          <a:blip r:embed="rId8"/>
          <a:srcRect l="21805" r="10840"/>
          <a:stretch/>
        </p:blipFill>
        <p:spPr>
          <a:xfrm>
            <a:off x="905070" y="1029801"/>
            <a:ext cx="314974" cy="412425"/>
          </a:xfrm>
          <a:prstGeom prst="rect">
            <a:avLst/>
          </a:prstGeom>
        </p:spPr>
      </p:pic>
      <p:sp>
        <p:nvSpPr>
          <p:cNvPr id="19" name="Text Box 9"/>
          <p:cNvSpPr txBox="1">
            <a:spLocks noChangeArrowheads="1"/>
          </p:cNvSpPr>
          <p:nvPr/>
        </p:nvSpPr>
        <p:spPr bwMode="auto">
          <a:xfrm>
            <a:off x="1309706" y="3162017"/>
            <a:ext cx="5119086" cy="2477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a:spcBef>
                <a:spcPct val="50000"/>
              </a:spcBef>
            </a:pPr>
            <a:r>
              <a:rPr lang="nl-NL" sz="1200" b="1" dirty="0"/>
              <a:t>Stappen</a:t>
            </a:r>
            <a:r>
              <a:rPr lang="nl-NL" sz="1100" b="1" dirty="0">
                <a:solidFill>
                  <a:srgbClr val="CCFF33"/>
                </a:solidFill>
              </a:rPr>
              <a:t>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a:p>
            <a:pPr marL="175895" indent="-175895">
              <a:buFontTx/>
              <a:buChar char="•"/>
            </a:pPr>
            <a:r>
              <a:rPr lang="nl-NL" sz="1100" dirty="0">
                <a:latin typeface="Arial"/>
                <a:ea typeface="ＭＳ Ｐゴシック"/>
                <a:cs typeface="Arial"/>
              </a:rPr>
              <a:t>Brainstorm over de manier waarop het werken met vrijwilligers een vorm kan krijgen in je onderneming. </a:t>
            </a:r>
          </a:p>
          <a:p>
            <a:pPr marL="175895" indent="-175895">
              <a:buFontTx/>
              <a:buChar char="•"/>
            </a:pPr>
            <a:r>
              <a:rPr lang="nl-NL" sz="1100" dirty="0">
                <a:latin typeface="Arial"/>
                <a:ea typeface="ＭＳ Ｐゴシック"/>
                <a:cs typeface="Arial"/>
              </a:rPr>
              <a:t>Formuleer de </a:t>
            </a:r>
            <a:r>
              <a:rPr lang="nl-NL" sz="1100" dirty="0" err="1">
                <a:latin typeface="Arial"/>
                <a:ea typeface="ＭＳ Ｐゴシック"/>
                <a:cs typeface="Arial"/>
              </a:rPr>
              <a:t>unique</a:t>
            </a:r>
            <a:r>
              <a:rPr lang="nl-NL" sz="1100" dirty="0">
                <a:latin typeface="Arial"/>
                <a:ea typeface="ＭＳ Ｐゴシック"/>
                <a:cs typeface="Arial"/>
              </a:rPr>
              <a:t> </a:t>
            </a:r>
            <a:r>
              <a:rPr lang="nl-NL" sz="1100" dirty="0" err="1">
                <a:latin typeface="Arial"/>
                <a:ea typeface="ＭＳ Ｐゴシック"/>
                <a:cs typeface="Arial"/>
              </a:rPr>
              <a:t>selling</a:t>
            </a:r>
            <a:r>
              <a:rPr lang="nl-NL" sz="1100" dirty="0">
                <a:latin typeface="Arial"/>
                <a:ea typeface="ＭＳ Ｐゴシック"/>
                <a:cs typeface="Arial"/>
              </a:rPr>
              <a:t> points (USP’s) die je ziet door de inzet van vrijwilligers.  </a:t>
            </a:r>
          </a:p>
          <a:p>
            <a:pPr marL="175895" indent="-175895">
              <a:buFontTx/>
              <a:buChar char="•"/>
            </a:pPr>
            <a:r>
              <a:rPr lang="nl-NL" sz="1100" dirty="0">
                <a:latin typeface="Arial"/>
                <a:ea typeface="ＭＳ Ｐゴシック"/>
                <a:cs typeface="Arial"/>
              </a:rPr>
              <a:t>Verdiep je in de verschillende generaties, hun kenmerken en sleutelervaringen.</a:t>
            </a:r>
            <a:endParaRPr lang="nl-NL" sz="1100" dirty="0">
              <a:cs typeface="Arial"/>
            </a:endParaRPr>
          </a:p>
          <a:p>
            <a:pPr marL="175895" indent="-175895">
              <a:buFontTx/>
              <a:buChar char="•"/>
            </a:pPr>
            <a:r>
              <a:rPr lang="nl-NL" sz="1100" dirty="0">
                <a:latin typeface="Arial"/>
                <a:ea typeface="ＭＳ Ｐゴシック"/>
                <a:cs typeface="Arial"/>
              </a:rPr>
              <a:t>Leg 5 transitiemomenten uit die bepalend zijn in een mensenleven.</a:t>
            </a:r>
          </a:p>
          <a:p>
            <a:pPr marL="175895" indent="-175895">
              <a:buFontTx/>
              <a:buChar char="•"/>
            </a:pPr>
            <a:r>
              <a:rPr lang="nl-NL" sz="1100" dirty="0">
                <a:latin typeface="Arial"/>
                <a:ea typeface="ＭＳ Ｐゴシック"/>
                <a:cs typeface="Arial"/>
              </a:rPr>
              <a:t>Werk uit wat er bedoeld wordt met episodische vrijwilligers, traditionele vrijwilligers en geleide vrijwilligers.</a:t>
            </a:r>
          </a:p>
          <a:p>
            <a:pPr marL="175895" indent="-175895">
              <a:buFontTx/>
              <a:buChar char="•"/>
            </a:pPr>
            <a:r>
              <a:rPr lang="nl-NL" sz="1100" dirty="0">
                <a:latin typeface="Arial"/>
                <a:ea typeface="ＭＳ Ｐゴシック"/>
                <a:cs typeface="Arial"/>
              </a:rPr>
              <a:t>Beschrijf wat de drie belangrijkste onderdelen zijn in het werken met deze drie typen vrijwilligers.  </a:t>
            </a:r>
            <a:endParaRPr lang="nl-NL" sz="1000" dirty="0"/>
          </a:p>
          <a:p>
            <a:pPr marL="175895" indent="-175895">
              <a:buFontTx/>
              <a:buChar char="•"/>
            </a:pPr>
            <a:r>
              <a:rPr lang="nl-NL" sz="1100" dirty="0">
                <a:latin typeface="Arial"/>
                <a:ea typeface="ＭＳ Ｐゴシック"/>
                <a:cs typeface="Arial"/>
              </a:rPr>
              <a:t>Leg een verband tussen al je bevindingen en de manier waarop je vrijwillige inzet in je IBS wil vormgeven. </a:t>
            </a:r>
            <a:endParaRPr lang="nl-NL" sz="1100" dirty="0">
              <a:cs typeface="Arial" charset="0"/>
            </a:endParaRPr>
          </a:p>
        </p:txBody>
      </p:sp>
      <p:sp>
        <p:nvSpPr>
          <p:cNvPr id="20" name="Text Box 17"/>
          <p:cNvSpPr txBox="1">
            <a:spLocks noChangeArrowheads="1"/>
          </p:cNvSpPr>
          <p:nvPr/>
        </p:nvSpPr>
        <p:spPr bwMode="auto">
          <a:xfrm>
            <a:off x="7762689" y="1029801"/>
            <a:ext cx="3933074" cy="1461939"/>
          </a:xfrm>
          <a:prstGeom prst="rect">
            <a:avLst/>
          </a:prstGeom>
          <a:noFill/>
          <a:ln w="9525">
            <a:solidFill>
              <a:schemeClr val="tx1"/>
            </a:solidFill>
            <a:miter lim="800000"/>
            <a:headEnd/>
            <a:tailEnd/>
          </a:ln>
          <a:effectLst/>
        </p:spPr>
        <p:txBody>
          <a:bodyPr wrap="square">
            <a:spAutoFit/>
          </a:bodyPr>
          <a:lstStyle/>
          <a:p>
            <a:pPr>
              <a:defRPr/>
            </a:pPr>
            <a:r>
              <a:rPr lang="nl-NL" sz="1200" b="1" dirty="0">
                <a:latin typeface="Arial" panose="020B0604020202020204" pitchFamily="34" charset="0"/>
                <a:ea typeface="Calibri" pitchFamily="34" charset="0"/>
                <a:cs typeface="Arial" panose="020B0604020202020204" pitchFamily="34" charset="0"/>
              </a:rPr>
              <a:t>Samenwerken</a:t>
            </a:r>
            <a:r>
              <a:rPr lang="nl-NL" sz="1100" b="1" dirty="0">
                <a:latin typeface="Arial" panose="020B0604020202020204" pitchFamily="34" charset="0"/>
                <a:ea typeface="Calibri" pitchFamily="34" charset="0"/>
                <a:cs typeface="Arial" panose="020B0604020202020204" pitchFamily="34" charset="0"/>
              </a:rPr>
              <a:t>			</a:t>
            </a:r>
          </a:p>
          <a:p>
            <a:pPr marL="171450" indent="-171450" eaLnBrk="0" hangingPunct="0">
              <a:buFont typeface="Arial" pitchFamily="34" charset="0"/>
              <a:buChar char="•"/>
            </a:pPr>
            <a:r>
              <a:rPr lang="nl-NL" sz="1100" dirty="0">
                <a:ea typeface="Calibri" pitchFamily="34" charset="0"/>
                <a:cs typeface="Arial" charset="0"/>
              </a:rPr>
              <a:t>Dit product maak je alleen.</a:t>
            </a:r>
          </a:p>
          <a:p>
            <a:pPr marL="171450" indent="-171450" eaLnBrk="0" hangingPunct="0">
              <a:buFont typeface="Arial" pitchFamily="34" charset="0"/>
              <a:buChar char="•"/>
            </a:pPr>
            <a:r>
              <a:rPr lang="nl-NL" sz="1100" dirty="0">
                <a:ea typeface="Calibri" pitchFamily="34" charset="0"/>
                <a:cs typeface="Arial" charset="0"/>
              </a:rPr>
              <a:t>Lever je product in via Teams</a:t>
            </a:r>
          </a:p>
          <a:p>
            <a:pPr marL="171450" indent="-171450" eaLnBrk="0" hangingPunct="0">
              <a:buFont typeface="Arial" pitchFamily="34" charset="0"/>
              <a:buChar char="•"/>
            </a:pPr>
            <a:r>
              <a:rPr lang="nl-NL" sz="1100" dirty="0">
                <a:ea typeface="Calibri" pitchFamily="34" charset="0"/>
                <a:cs typeface="Arial" charset="0"/>
              </a:rPr>
              <a:t>Tijdens de expert-les van 13-1-2022 geven we elkaar feedback </a:t>
            </a:r>
          </a:p>
          <a:p>
            <a:pPr marL="171450" indent="-171450" eaLnBrk="0" hangingPunct="0">
              <a:buFont typeface="Arial" pitchFamily="34" charset="0"/>
              <a:buChar char="•"/>
            </a:pPr>
            <a:r>
              <a:rPr lang="nl-NL" sz="1100" dirty="0">
                <a:ea typeface="Calibri" pitchFamily="34" charset="0"/>
                <a:cs typeface="Arial" charset="0"/>
              </a:rPr>
              <a:t>Geef feedback op de producten van anderen en ontvang feedback</a:t>
            </a:r>
          </a:p>
          <a:p>
            <a:pPr marL="171450" indent="-171450" eaLnBrk="0" hangingPunct="0">
              <a:buFont typeface="Arial" pitchFamily="34" charset="0"/>
              <a:buChar char="•"/>
            </a:pPr>
            <a:r>
              <a:rPr lang="nl-NL" sz="1100" dirty="0">
                <a:ea typeface="Calibri" pitchFamily="34" charset="0"/>
                <a:cs typeface="Arial" charset="0"/>
              </a:rPr>
              <a:t>Beschrijf in je reflectieverslag hoe je het feedback geven ervaren hebt. </a:t>
            </a:r>
          </a:p>
        </p:txBody>
      </p:sp>
      <p:sp>
        <p:nvSpPr>
          <p:cNvPr id="21" name="Text Box 8"/>
          <p:cNvSpPr txBox="1">
            <a:spLocks noChangeArrowheads="1"/>
          </p:cNvSpPr>
          <p:nvPr/>
        </p:nvSpPr>
        <p:spPr bwMode="auto">
          <a:xfrm>
            <a:off x="1309706" y="2216953"/>
            <a:ext cx="5119086" cy="615553"/>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t>Product </a:t>
            </a:r>
            <a:r>
              <a:rPr lang="nl-NL" sz="1100" b="1" dirty="0">
                <a:solidFill>
                  <a:srgbClr val="0099FF"/>
                </a:solidFill>
              </a:rPr>
              <a:t>	</a:t>
            </a:r>
          </a:p>
          <a:p>
            <a:pPr indent="1270">
              <a:tabLst>
                <a:tab pos="1163638" algn="l"/>
              </a:tabLst>
            </a:pPr>
            <a:r>
              <a:rPr lang="nl-NL" sz="1100" dirty="0">
                <a:latin typeface="Arial"/>
                <a:ea typeface="ＭＳ Ｐゴシック"/>
                <a:cs typeface="Arial"/>
              </a:rPr>
              <a:t>Je maakt een schriftelijk verslag waarin onderstaande stappen terugkomen en je tot slot uitlegt op welke manier jij vrijwillige inzet in je IBS  vormgeeft. </a:t>
            </a:r>
            <a:endParaRPr lang="nl-NL" sz="1100" dirty="0">
              <a:cs typeface="Arial" charset="0"/>
            </a:endParaRPr>
          </a:p>
        </p:txBody>
      </p:sp>
      <p:sp>
        <p:nvSpPr>
          <p:cNvPr id="23" name="Text Box 14"/>
          <p:cNvSpPr txBox="1">
            <a:spLocks noChangeArrowheads="1"/>
          </p:cNvSpPr>
          <p:nvPr/>
        </p:nvSpPr>
        <p:spPr bwMode="auto">
          <a:xfrm>
            <a:off x="7762689" y="2619982"/>
            <a:ext cx="3933074" cy="615553"/>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dirty="0">
                <a:ea typeface="Calibri" pitchFamily="34" charset="0"/>
                <a:cs typeface="Arial" charset="0"/>
              </a:rPr>
              <a:t>Bijeenkomsten &amp; Tijd</a:t>
            </a:r>
          </a:p>
          <a:p>
            <a:pPr marL="0" indent="0">
              <a:defRPr/>
            </a:pPr>
            <a:r>
              <a:rPr lang="nl-NL" sz="1100" dirty="0">
                <a:ea typeface="Calibri" pitchFamily="34" charset="0"/>
                <a:cs typeface="Arial" charset="0"/>
              </a:rPr>
              <a:t>Specialisatie lessen Stad en wijk</a:t>
            </a:r>
          </a:p>
          <a:p>
            <a:pPr marL="0" indent="0">
              <a:defRPr/>
            </a:pPr>
            <a:r>
              <a:rPr lang="nl-NL" sz="1100" dirty="0">
                <a:ea typeface="Calibri" pitchFamily="34" charset="0"/>
                <a:cs typeface="Arial" charset="0"/>
              </a:rPr>
              <a:t>Deadline inleveren LA = 22-12-2021.</a:t>
            </a:r>
          </a:p>
        </p:txBody>
      </p:sp>
      <p:pic>
        <p:nvPicPr>
          <p:cNvPr id="22" name="Afbeelding 21">
            <a:extLst>
              <a:ext uri="{FF2B5EF4-FFF2-40B4-BE49-F238E27FC236}">
                <a16:creationId xmlns:a16="http://schemas.microsoft.com/office/drawing/2014/main" id="{4CA5E31B-83E4-43CF-8C34-ABE2770FD6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12500" y="4497355"/>
            <a:ext cx="1535535" cy="1535535"/>
          </a:xfrm>
          <a:prstGeom prst="rect">
            <a:avLst/>
          </a:prstGeom>
        </p:spPr>
      </p:pic>
    </p:spTree>
    <p:extLst>
      <p:ext uri="{BB962C8B-B14F-4D97-AF65-F5344CB8AC3E}">
        <p14:creationId xmlns:p14="http://schemas.microsoft.com/office/powerpoint/2010/main" val="2511553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35851D4F-0714-44A9-BF66-BC45F4522379}"/>
              </a:ext>
            </a:extLst>
          </p:cNvPr>
          <p:cNvPicPr>
            <a:picLocks noChangeAspect="1"/>
          </p:cNvPicPr>
          <p:nvPr/>
        </p:nvPicPr>
        <p:blipFill rotWithShape="1">
          <a:blip r:embed="rId2"/>
          <a:srcRect t="16357" r="5240" b="7063"/>
          <a:stretch/>
        </p:blipFill>
        <p:spPr>
          <a:xfrm>
            <a:off x="51484" y="144782"/>
            <a:ext cx="12085982" cy="6568435"/>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39536D-2AE1-4505-AFCD-4211E1FF29EC}"/>
              </a:ext>
            </a:extLst>
          </p:cNvPr>
          <p:cNvSpPr>
            <a:spLocks noGrp="1"/>
          </p:cNvSpPr>
          <p:nvPr>
            <p:ph type="ctrTitle"/>
          </p:nvPr>
        </p:nvSpPr>
        <p:spPr>
          <a:xfrm>
            <a:off x="908436" y="-2222344"/>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C000"/>
                </a:solidFill>
              </a:rPr>
              <a:t>Udenhout!</a:t>
            </a:r>
          </a:p>
        </p:txBody>
      </p:sp>
      <p:sp>
        <p:nvSpPr>
          <p:cNvPr id="3" name="Ondertitel 2">
            <a:extLst>
              <a:ext uri="{FF2B5EF4-FFF2-40B4-BE49-F238E27FC236}">
                <a16:creationId xmlns:a16="http://schemas.microsoft.com/office/drawing/2014/main" id="{756BEA12-38CA-44CF-8C11-C8D395AAB3E0}"/>
              </a:ext>
            </a:extLst>
          </p:cNvPr>
          <p:cNvSpPr>
            <a:spLocks noGrp="1"/>
          </p:cNvSpPr>
          <p:nvPr>
            <p:ph type="subTitle" idx="1"/>
          </p:nvPr>
        </p:nvSpPr>
        <p:spPr>
          <a:xfrm>
            <a:off x="692547" y="127668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C000"/>
                </a:solidFill>
                <a:latin typeface="+mj-lt"/>
              </a:rPr>
              <a:t>Terugblik op de vergadering en aan de slag! </a:t>
            </a:r>
          </a:p>
        </p:txBody>
      </p:sp>
    </p:spTree>
    <p:extLst>
      <p:ext uri="{BB962C8B-B14F-4D97-AF65-F5344CB8AC3E}">
        <p14:creationId xmlns:p14="http://schemas.microsoft.com/office/powerpoint/2010/main" val="178771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AECD4-0732-453E-A2C5-987C0B7D0104}"/>
              </a:ext>
            </a:extLst>
          </p:cNvPr>
          <p:cNvSpPr>
            <a:spLocks noGrp="1"/>
          </p:cNvSpPr>
          <p:nvPr>
            <p:ph type="ctrTitle"/>
          </p:nvPr>
        </p:nvSpPr>
        <p:spPr/>
        <p:txBody>
          <a:bodyPr/>
          <a:lstStyle/>
          <a:p>
            <a:r>
              <a:rPr lang="nl-NL" dirty="0"/>
              <a:t>Dat was het alweer! </a:t>
            </a:r>
          </a:p>
        </p:txBody>
      </p:sp>
      <p:sp>
        <p:nvSpPr>
          <p:cNvPr id="3" name="Ondertitel 2">
            <a:extLst>
              <a:ext uri="{FF2B5EF4-FFF2-40B4-BE49-F238E27FC236}">
                <a16:creationId xmlns:a16="http://schemas.microsoft.com/office/drawing/2014/main" id="{5027E237-D56C-4B0A-90A5-C3D08C93AA27}"/>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21040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chemeClr val="accent1"/>
                </a:solidFill>
                <a:latin typeface="Arial" panose="020B0604020202020204" pitchFamily="34" charset="0"/>
                <a:cs typeface="Arial" panose="020B0604020202020204" pitchFamily="34" charset="0"/>
              </a:rPr>
              <a:t>Expertles</a:t>
            </a:r>
            <a:r>
              <a:rPr lang="nl-NL" sz="4400" b="1" dirty="0">
                <a:solidFill>
                  <a:schemeClr val="accent1"/>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4100703336"/>
              </p:ext>
            </p:extLst>
          </p:nvPr>
        </p:nvGraphicFramePr>
        <p:xfrm>
          <a:off x="674370" y="6028586"/>
          <a:ext cx="8103868" cy="482561"/>
        </p:xfrm>
        <a:graphic>
          <a:graphicData uri="http://schemas.openxmlformats.org/drawingml/2006/table">
            <a:tbl>
              <a:tblPr firstRow="1" bandRow="1">
                <a:tableStyleId>{3B4B98B0-60AC-42C2-AFA5-B58CD77FA1E5}</a:tableStyleId>
              </a:tblPr>
              <a:tblGrid>
                <a:gridCol w="802756">
                  <a:extLst>
                    <a:ext uri="{9D8B030D-6E8A-4147-A177-3AD203B41FA5}">
                      <a16:colId xmlns:a16="http://schemas.microsoft.com/office/drawing/2014/main" val="648769890"/>
                    </a:ext>
                  </a:extLst>
                </a:gridCol>
                <a:gridCol w="802756">
                  <a:extLst>
                    <a:ext uri="{9D8B030D-6E8A-4147-A177-3AD203B41FA5}">
                      <a16:colId xmlns:a16="http://schemas.microsoft.com/office/drawing/2014/main" val="469597195"/>
                    </a:ext>
                  </a:extLst>
                </a:gridCol>
                <a:gridCol w="802756">
                  <a:extLst>
                    <a:ext uri="{9D8B030D-6E8A-4147-A177-3AD203B41FA5}">
                      <a16:colId xmlns:a16="http://schemas.microsoft.com/office/drawing/2014/main" val="1458696249"/>
                    </a:ext>
                  </a:extLst>
                </a:gridCol>
                <a:gridCol w="802756">
                  <a:extLst>
                    <a:ext uri="{9D8B030D-6E8A-4147-A177-3AD203B41FA5}">
                      <a16:colId xmlns:a16="http://schemas.microsoft.com/office/drawing/2014/main" val="4042337055"/>
                    </a:ext>
                  </a:extLst>
                </a:gridCol>
                <a:gridCol w="802756">
                  <a:extLst>
                    <a:ext uri="{9D8B030D-6E8A-4147-A177-3AD203B41FA5}">
                      <a16:colId xmlns:a16="http://schemas.microsoft.com/office/drawing/2014/main" val="1032985660"/>
                    </a:ext>
                  </a:extLst>
                </a:gridCol>
                <a:gridCol w="802756">
                  <a:extLst>
                    <a:ext uri="{9D8B030D-6E8A-4147-A177-3AD203B41FA5}">
                      <a16:colId xmlns:a16="http://schemas.microsoft.com/office/drawing/2014/main" val="2567231980"/>
                    </a:ext>
                  </a:extLst>
                </a:gridCol>
                <a:gridCol w="802756">
                  <a:extLst>
                    <a:ext uri="{9D8B030D-6E8A-4147-A177-3AD203B41FA5}">
                      <a16:colId xmlns:a16="http://schemas.microsoft.com/office/drawing/2014/main" val="73331059"/>
                    </a:ext>
                  </a:extLst>
                </a:gridCol>
                <a:gridCol w="789397">
                  <a:extLst>
                    <a:ext uri="{9D8B030D-6E8A-4147-A177-3AD203B41FA5}">
                      <a16:colId xmlns:a16="http://schemas.microsoft.com/office/drawing/2014/main" val="2175227633"/>
                    </a:ext>
                  </a:extLst>
                </a:gridCol>
                <a:gridCol w="774678">
                  <a:extLst>
                    <a:ext uri="{9D8B030D-6E8A-4147-A177-3AD203B41FA5}">
                      <a16:colId xmlns:a16="http://schemas.microsoft.com/office/drawing/2014/main" val="1428987022"/>
                    </a:ext>
                  </a:extLst>
                </a:gridCol>
                <a:gridCol w="920501">
                  <a:extLst>
                    <a:ext uri="{9D8B030D-6E8A-4147-A177-3AD203B41FA5}">
                      <a16:colId xmlns:a16="http://schemas.microsoft.com/office/drawing/2014/main" val="279876203"/>
                    </a:ext>
                  </a:extLst>
                </a:gridCol>
              </a:tblGrid>
              <a:tr h="482561">
                <a:tc>
                  <a:txBody>
                    <a:bodyPr/>
                    <a:lstStyle/>
                    <a:p>
                      <a:pPr algn="ctr"/>
                      <a:r>
                        <a:rPr lang="nl-NL" sz="1400" b="0" kern="1200" dirty="0">
                          <a:solidFill>
                            <a:schemeClr val="bg2"/>
                          </a:solidFill>
                        </a:rPr>
                        <a:t>Week 1</a:t>
                      </a:r>
                      <a:endParaRPr lang="nl-NL" sz="14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400" b="0" kern="1200" dirty="0">
                          <a:solidFill>
                            <a:schemeClr val="bg2"/>
                          </a:solidFill>
                        </a:rPr>
                        <a:t>Week 2</a:t>
                      </a:r>
                      <a:endParaRPr lang="nl-NL" sz="1400" b="0" kern="1200" dirty="0">
                        <a:solidFill>
                          <a:schemeClr val="bg2"/>
                        </a:solidFill>
                        <a:latin typeface="+mn-lt"/>
                        <a:ea typeface="+mn-ea"/>
                        <a:cs typeface="+mn-cs"/>
                      </a:endParaRPr>
                    </a:p>
                  </a:txBody>
                  <a:tcPr anchor="ctr"/>
                </a:tc>
                <a:tc>
                  <a:txBody>
                    <a:bodyPr/>
                    <a:lstStyle/>
                    <a:p>
                      <a:pPr algn="ctr"/>
                      <a:r>
                        <a:rPr lang="nl-NL" sz="1400" b="0" kern="1200" dirty="0">
                          <a:solidFill>
                            <a:schemeClr val="bg2"/>
                          </a:solidFill>
                        </a:rPr>
                        <a:t>Week 3</a:t>
                      </a:r>
                      <a:endParaRPr lang="nl-NL" sz="1400" b="0" kern="1200" dirty="0">
                        <a:solidFill>
                          <a:schemeClr val="bg2"/>
                        </a:solidFill>
                        <a:latin typeface="+mn-lt"/>
                        <a:ea typeface="+mn-ea"/>
                        <a:cs typeface="+mn-cs"/>
                      </a:endParaRPr>
                    </a:p>
                  </a:txBody>
                  <a:tcPr anchor="ctr"/>
                </a:tc>
                <a:tc>
                  <a:txBody>
                    <a:bodyPr/>
                    <a:lstStyle/>
                    <a:p>
                      <a:pPr algn="ctr"/>
                      <a:r>
                        <a:rPr lang="nl-NL" sz="1400" b="1" kern="1200">
                          <a:solidFill>
                            <a:schemeClr val="bg1">
                              <a:lumMod val="85000"/>
                            </a:schemeClr>
                          </a:solidFill>
                        </a:rPr>
                        <a:t>Week 4</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b="1" kern="1200">
                          <a:solidFill>
                            <a:schemeClr val="bg1">
                              <a:lumMod val="85000"/>
                            </a:schemeClr>
                          </a:solidFill>
                        </a:rPr>
                        <a:t>Week 5</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dirty="0">
                          <a:solidFill>
                            <a:schemeClr val="bg1">
                              <a:lumMod val="85000"/>
                            </a:schemeClr>
                          </a:solidFill>
                        </a:rPr>
                        <a:t>Week 6</a:t>
                      </a:r>
                    </a:p>
                  </a:txBody>
                  <a:tcPr anchor="ctr"/>
                </a:tc>
                <a:tc>
                  <a:txBody>
                    <a:bodyPr/>
                    <a:lstStyle/>
                    <a:p>
                      <a:pPr algn="ctr"/>
                      <a:r>
                        <a:rPr lang="nl-NL" sz="1400" b="1" dirty="0">
                          <a:solidFill>
                            <a:schemeClr val="tx1"/>
                          </a:solidFill>
                        </a:rPr>
                        <a:t>Week 7</a:t>
                      </a:r>
                    </a:p>
                  </a:txBody>
                  <a:tcPr anchor="ctr"/>
                </a:tc>
                <a:tc>
                  <a:txBody>
                    <a:bodyPr/>
                    <a:lstStyle/>
                    <a:p>
                      <a:pPr algn="ctr"/>
                      <a:r>
                        <a:rPr lang="nl-NL" sz="1400">
                          <a:solidFill>
                            <a:schemeClr val="bg1">
                              <a:lumMod val="85000"/>
                            </a:schemeClr>
                          </a:solidFill>
                        </a:rPr>
                        <a:t>Week 8</a:t>
                      </a:r>
                    </a:p>
                  </a:txBody>
                  <a:tcPr anchor="ctr"/>
                </a:tc>
                <a:tc>
                  <a:txBody>
                    <a:bodyPr/>
                    <a:lstStyle/>
                    <a:p>
                      <a:pPr algn="ctr"/>
                      <a:r>
                        <a:rPr lang="nl-NL" sz="1400">
                          <a:solidFill>
                            <a:schemeClr val="bg1">
                              <a:lumMod val="85000"/>
                            </a:schemeClr>
                          </a:solidFill>
                        </a:rPr>
                        <a:t>Week 9</a:t>
                      </a:r>
                    </a:p>
                  </a:txBody>
                  <a:tcPr anchor="ctr"/>
                </a:tc>
                <a:tc>
                  <a:txBody>
                    <a:bodyPr/>
                    <a:lstStyle/>
                    <a:p>
                      <a:pPr algn="ctr"/>
                      <a:r>
                        <a:rPr lang="nl-NL" sz="14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7 van donderdag </a:t>
            </a:r>
            <a:r>
              <a:rPr lang="nl-NL" sz="1800" dirty="0">
                <a:solidFill>
                  <a:srgbClr val="000644"/>
                </a:solidFill>
                <a:latin typeface="Arial"/>
                <a:cs typeface="Arial"/>
              </a:rPr>
              <a:t>13-1-2022</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52156"/>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2</a:t>
            </a:r>
          </a:p>
        </p:txBody>
      </p:sp>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2</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phic 2" descr="Badge silhouet">
            <a:extLst>
              <a:ext uri="{FF2B5EF4-FFF2-40B4-BE49-F238E27FC236}">
                <a16:creationId xmlns:a16="http://schemas.microsoft.com/office/drawing/2014/main" id="{FD7BA2AE-B386-486D-BD2B-BBDC78A893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313" y="3331709"/>
            <a:ext cx="914400" cy="914400"/>
          </a:xfrm>
          <a:prstGeom prst="rect">
            <a:avLst/>
          </a:prstGeom>
        </p:spPr>
      </p:pic>
      <p:sp>
        <p:nvSpPr>
          <p:cNvPr id="8" name="Tekstvak 7">
            <a:extLst>
              <a:ext uri="{FF2B5EF4-FFF2-40B4-BE49-F238E27FC236}">
                <a16:creationId xmlns:a16="http://schemas.microsoft.com/office/drawing/2014/main" id="{6F6C2013-335F-4397-A755-653350D02EE0}"/>
              </a:ext>
            </a:extLst>
          </p:cNvPr>
          <p:cNvSpPr txBox="1"/>
          <p:nvPr/>
        </p:nvSpPr>
        <p:spPr>
          <a:xfrm>
            <a:off x="7248525" y="2095648"/>
            <a:ext cx="2762250"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Begrippen</a:t>
            </a:r>
          </a:p>
        </p:txBody>
      </p:sp>
      <p:sp>
        <p:nvSpPr>
          <p:cNvPr id="14" name="Tekstvak 13">
            <a:extLst>
              <a:ext uri="{FF2B5EF4-FFF2-40B4-BE49-F238E27FC236}">
                <a16:creationId xmlns:a16="http://schemas.microsoft.com/office/drawing/2014/main" id="{F3B8FBE5-1B9F-4135-AF68-9F75B04143E6}"/>
              </a:ext>
            </a:extLst>
          </p:cNvPr>
          <p:cNvSpPr txBox="1"/>
          <p:nvPr/>
        </p:nvSpPr>
        <p:spPr>
          <a:xfrm>
            <a:off x="7248525" y="2740557"/>
            <a:ext cx="6097772" cy="646331"/>
          </a:xfrm>
          <a:prstGeom prst="rect">
            <a:avLst/>
          </a:prstGeom>
          <a:noFill/>
        </p:spPr>
        <p:txBody>
          <a:bodyPr wrap="square">
            <a:spAutoFit/>
          </a:bodyPr>
          <a:lstStyle/>
          <a:p>
            <a:r>
              <a:rPr lang="nl-NL" dirty="0"/>
              <a:t>Duurzaamheid in werkveld van </a:t>
            </a:r>
            <a:r>
              <a:rPr lang="nl-NL" dirty="0" err="1"/>
              <a:t>stad&amp;wijk</a:t>
            </a:r>
            <a:endParaRPr lang="nl-NL" dirty="0"/>
          </a:p>
          <a:p>
            <a:r>
              <a:rPr lang="nl-NL" dirty="0"/>
              <a:t>Duurzaam consumeren </a:t>
            </a:r>
          </a:p>
        </p:txBody>
      </p:sp>
    </p:spTree>
    <p:extLst>
      <p:ext uri="{BB962C8B-B14F-4D97-AF65-F5344CB8AC3E}">
        <p14:creationId xmlns:p14="http://schemas.microsoft.com/office/powerpoint/2010/main" val="311300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E74F73D-0840-4FA1-9847-2D7EE5798E5E}"/>
              </a:ext>
            </a:extLst>
          </p:cNvPr>
          <p:cNvSpPr txBox="1"/>
          <p:nvPr/>
        </p:nvSpPr>
        <p:spPr>
          <a:xfrm>
            <a:off x="1143000" y="1083365"/>
            <a:ext cx="7484165" cy="584775"/>
          </a:xfrm>
          <a:prstGeom prst="rect">
            <a:avLst/>
          </a:prstGeom>
          <a:noFill/>
        </p:spPr>
        <p:txBody>
          <a:bodyPr wrap="square" rtlCol="0">
            <a:spAutoFit/>
          </a:bodyPr>
          <a:lstStyle/>
          <a:p>
            <a:r>
              <a:rPr lang="nl-NL" sz="3200" dirty="0"/>
              <a:t>Programma van vandaag: </a:t>
            </a:r>
          </a:p>
        </p:txBody>
      </p:sp>
      <p:sp>
        <p:nvSpPr>
          <p:cNvPr id="3" name="Tekstvak 2">
            <a:extLst>
              <a:ext uri="{FF2B5EF4-FFF2-40B4-BE49-F238E27FC236}">
                <a16:creationId xmlns:a16="http://schemas.microsoft.com/office/drawing/2014/main" id="{037ABD6B-2D5E-40BE-BD41-0BB372A9628C}"/>
              </a:ext>
            </a:extLst>
          </p:cNvPr>
          <p:cNvSpPr txBox="1"/>
          <p:nvPr/>
        </p:nvSpPr>
        <p:spPr>
          <a:xfrm>
            <a:off x="1292087" y="2276061"/>
            <a:ext cx="6639339" cy="1477328"/>
          </a:xfrm>
          <a:prstGeom prst="rect">
            <a:avLst/>
          </a:prstGeom>
          <a:noFill/>
        </p:spPr>
        <p:txBody>
          <a:bodyPr wrap="square" rtlCol="0">
            <a:spAutoFit/>
          </a:bodyPr>
          <a:lstStyle/>
          <a:p>
            <a:r>
              <a:rPr lang="nl-NL" dirty="0"/>
              <a:t>Duurzaamheid in werkveld stad en wijk </a:t>
            </a:r>
          </a:p>
          <a:p>
            <a:endParaRPr lang="nl-NL" dirty="0"/>
          </a:p>
          <a:p>
            <a:r>
              <a:rPr lang="nl-NL" dirty="0"/>
              <a:t>LA 3 </a:t>
            </a:r>
          </a:p>
          <a:p>
            <a:endParaRPr lang="nl-NL" dirty="0"/>
          </a:p>
          <a:p>
            <a:r>
              <a:rPr lang="nl-NL" dirty="0"/>
              <a:t>Udenhout </a:t>
            </a:r>
          </a:p>
        </p:txBody>
      </p:sp>
    </p:spTree>
    <p:extLst>
      <p:ext uri="{BB962C8B-B14F-4D97-AF65-F5344CB8AC3E}">
        <p14:creationId xmlns:p14="http://schemas.microsoft.com/office/powerpoint/2010/main" val="169117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844A9-4370-42A2-B3EA-95299216E94E}"/>
              </a:ext>
            </a:extLst>
          </p:cNvPr>
          <p:cNvSpPr>
            <a:spLocks noGrp="1"/>
          </p:cNvSpPr>
          <p:nvPr>
            <p:ph type="ctrTitle"/>
          </p:nvPr>
        </p:nvSpPr>
        <p:spPr>
          <a:xfrm>
            <a:off x="1508760" y="1591056"/>
            <a:ext cx="8511540" cy="3264408"/>
          </a:xfrm>
        </p:spPr>
        <p:txBody>
          <a:bodyPr/>
          <a:lstStyle/>
          <a:p>
            <a:r>
              <a:rPr lang="nl-NL" dirty="0"/>
              <a:t>Thema 1: Duurzaamheid binnen Stad en wijk </a:t>
            </a:r>
          </a:p>
        </p:txBody>
      </p:sp>
      <p:sp>
        <p:nvSpPr>
          <p:cNvPr id="3" name="Ondertitel 2">
            <a:extLst>
              <a:ext uri="{FF2B5EF4-FFF2-40B4-BE49-F238E27FC236}">
                <a16:creationId xmlns:a16="http://schemas.microsoft.com/office/drawing/2014/main" id="{B3A7DC99-9E4F-4257-B092-AEDF5476293B}"/>
              </a:ext>
            </a:extLst>
          </p:cNvPr>
          <p:cNvSpPr>
            <a:spLocks noGrp="1"/>
          </p:cNvSpPr>
          <p:nvPr>
            <p:ph type="subTitle" idx="1"/>
          </p:nvPr>
        </p:nvSpPr>
        <p:spPr/>
        <p:txBody>
          <a:bodyPr/>
          <a:lstStyle/>
          <a:p>
            <a:r>
              <a:rPr lang="nl-NL" dirty="0"/>
              <a:t>Fysieke en sociale duurzaamheid</a:t>
            </a:r>
          </a:p>
        </p:txBody>
      </p:sp>
    </p:spTree>
    <p:extLst>
      <p:ext uri="{BB962C8B-B14F-4D97-AF65-F5344CB8AC3E}">
        <p14:creationId xmlns:p14="http://schemas.microsoft.com/office/powerpoint/2010/main" val="9479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4272DAB-F3A1-4113-ADF1-C915C0FD073F}"/>
              </a:ext>
            </a:extLst>
          </p:cNvPr>
          <p:cNvPicPr>
            <a:picLocks noChangeAspect="1"/>
          </p:cNvPicPr>
          <p:nvPr/>
        </p:nvPicPr>
        <p:blipFill rotWithShape="1">
          <a:blip r:embed="rId2"/>
          <a:srcRect t="4868" r="2" b="1176"/>
          <a:stretch/>
        </p:blipFill>
        <p:spPr>
          <a:xfrm>
            <a:off x="1141411" y="2478087"/>
            <a:ext cx="3494597"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Tekstvak 3">
            <a:extLst>
              <a:ext uri="{FF2B5EF4-FFF2-40B4-BE49-F238E27FC236}">
                <a16:creationId xmlns:a16="http://schemas.microsoft.com/office/drawing/2014/main" id="{5E4AE1F2-71EC-495A-A1E2-EA375DB1DE95}"/>
              </a:ext>
            </a:extLst>
          </p:cNvPr>
          <p:cNvSpPr txBox="1"/>
          <p:nvPr/>
        </p:nvSpPr>
        <p:spPr>
          <a:xfrm>
            <a:off x="4951411" y="2422525"/>
            <a:ext cx="6096000" cy="1722459"/>
          </a:xfrm>
          <a:prstGeom prst="rect">
            <a:avLst/>
          </a:prstGeom>
          <a:noFill/>
        </p:spPr>
        <p:txBody>
          <a:bodyPr wrap="square">
            <a:spAutoFit/>
          </a:bodyPr>
          <a:lstStyle/>
          <a:p>
            <a:pPr defTabSz="914400">
              <a:lnSpc>
                <a:spcPct val="120000"/>
              </a:lnSpc>
              <a:spcAft>
                <a:spcPts val="600"/>
              </a:spcAft>
              <a:buSzPct val="125000"/>
            </a:pPr>
            <a:r>
              <a:rPr lang="nl-NL" sz="1800" b="1" dirty="0"/>
              <a:t>Duurzaamheid</a:t>
            </a:r>
            <a:r>
              <a:rPr lang="nl-NL" sz="1800" dirty="0"/>
              <a:t> is een breed begrip, maar het komt er in het kort op neer dat in een duurzame wereld mens (</a:t>
            </a:r>
            <a:r>
              <a:rPr lang="nl-NL" sz="1800" dirty="0" err="1"/>
              <a:t>people</a:t>
            </a:r>
            <a:r>
              <a:rPr lang="nl-NL" sz="1800" dirty="0"/>
              <a:t>), milieu (</a:t>
            </a:r>
            <a:r>
              <a:rPr lang="nl-NL" sz="1800" dirty="0" err="1"/>
              <a:t>planet</a:t>
            </a:r>
            <a:r>
              <a:rPr lang="nl-NL" sz="1800" dirty="0"/>
              <a:t>) en economie (</a:t>
            </a:r>
            <a:r>
              <a:rPr lang="nl-NL" sz="1800" dirty="0" err="1"/>
              <a:t>profit</a:t>
            </a:r>
            <a:r>
              <a:rPr lang="nl-NL" sz="1800" dirty="0"/>
              <a:t>) met elkaar in evenwicht zijn, zodat we de aarde niet uitputten.</a:t>
            </a:r>
          </a:p>
        </p:txBody>
      </p:sp>
      <p:sp>
        <p:nvSpPr>
          <p:cNvPr id="5" name="Titel 1">
            <a:extLst>
              <a:ext uri="{FF2B5EF4-FFF2-40B4-BE49-F238E27FC236}">
                <a16:creationId xmlns:a16="http://schemas.microsoft.com/office/drawing/2014/main" id="{FFEDE4DD-DD98-4E67-8E4E-3F211993D3FC}"/>
              </a:ext>
            </a:extLst>
          </p:cNvPr>
          <p:cNvSpPr txBox="1">
            <a:spLocks/>
          </p:cNvSpPr>
          <p:nvPr/>
        </p:nvSpPr>
        <p:spPr>
          <a:xfrm>
            <a:off x="1141413" y="618518"/>
            <a:ext cx="9905998" cy="14785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r>
              <a:rPr lang="en-US" dirty="0" err="1"/>
              <a:t>Duurzaamheid</a:t>
            </a:r>
            <a:endParaRPr lang="en-US" dirty="0"/>
          </a:p>
        </p:txBody>
      </p:sp>
    </p:spTree>
    <p:extLst>
      <p:ext uri="{BB962C8B-B14F-4D97-AF65-F5344CB8AC3E}">
        <p14:creationId xmlns:p14="http://schemas.microsoft.com/office/powerpoint/2010/main" val="23646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28E4EF8-98E7-4CBE-9F91-C34A50881CE7}"/>
              </a:ext>
            </a:extLst>
          </p:cNvPr>
          <p:cNvSpPr txBox="1"/>
          <p:nvPr/>
        </p:nvSpPr>
        <p:spPr>
          <a:xfrm>
            <a:off x="1733550" y="925211"/>
            <a:ext cx="9096375" cy="369332"/>
          </a:xfrm>
          <a:prstGeom prst="rect">
            <a:avLst/>
          </a:prstGeom>
          <a:noFill/>
          <a:ln>
            <a:solidFill>
              <a:schemeClr val="accent6"/>
            </a:solidFill>
          </a:ln>
        </p:spPr>
        <p:txBody>
          <a:bodyPr wrap="square">
            <a:spAutoFit/>
          </a:bodyPr>
          <a:lstStyle/>
          <a:p>
            <a:r>
              <a:rPr lang="nl-NL" dirty="0">
                <a:hlinkClick r:id="rId2"/>
              </a:rPr>
              <a:t>https://www.waarstaatjegemeente.nl/dashboard/duurzame-leefomgeving</a:t>
            </a:r>
            <a:r>
              <a:rPr lang="nl-NL" dirty="0"/>
              <a:t> </a:t>
            </a:r>
          </a:p>
        </p:txBody>
      </p:sp>
      <p:pic>
        <p:nvPicPr>
          <p:cNvPr id="5" name="Afbeelding 4">
            <a:extLst>
              <a:ext uri="{FF2B5EF4-FFF2-40B4-BE49-F238E27FC236}">
                <a16:creationId xmlns:a16="http://schemas.microsoft.com/office/drawing/2014/main" id="{52578256-084C-4E41-BAD5-B9D7901E30B8}"/>
              </a:ext>
            </a:extLst>
          </p:cNvPr>
          <p:cNvPicPr>
            <a:picLocks noChangeAspect="1"/>
          </p:cNvPicPr>
          <p:nvPr/>
        </p:nvPicPr>
        <p:blipFill rotWithShape="1">
          <a:blip r:embed="rId3"/>
          <a:srcRect t="4722" b="30139"/>
          <a:stretch/>
        </p:blipFill>
        <p:spPr>
          <a:xfrm>
            <a:off x="190500" y="1721608"/>
            <a:ext cx="11811000" cy="4327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ndertitel 2">
            <a:extLst>
              <a:ext uri="{FF2B5EF4-FFF2-40B4-BE49-F238E27FC236}">
                <a16:creationId xmlns:a16="http://schemas.microsoft.com/office/drawing/2014/main" id="{88A4BFF4-D295-4938-989B-8D5F2CEE9CDA}"/>
              </a:ext>
            </a:extLst>
          </p:cNvPr>
          <p:cNvSpPr txBox="1">
            <a:spLocks/>
          </p:cNvSpPr>
          <p:nvPr/>
        </p:nvSpPr>
        <p:spPr>
          <a:xfrm>
            <a:off x="504444" y="317754"/>
            <a:ext cx="5705856" cy="996696"/>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1a. Fysieke duurzaamheid</a:t>
            </a:r>
          </a:p>
          <a:p>
            <a:pPr marL="0" indent="0">
              <a:buNone/>
            </a:pPr>
            <a:r>
              <a:rPr lang="nl-NL" sz="1800" dirty="0"/>
              <a:t>Website: </a:t>
            </a:r>
          </a:p>
        </p:txBody>
      </p:sp>
    </p:spTree>
    <p:extLst>
      <p:ext uri="{BB962C8B-B14F-4D97-AF65-F5344CB8AC3E}">
        <p14:creationId xmlns:p14="http://schemas.microsoft.com/office/powerpoint/2010/main" val="369746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25E0613-3262-41F2-8863-A72F0C36E527}"/>
              </a:ext>
            </a:extLst>
          </p:cNvPr>
          <p:cNvSpPr txBox="1"/>
          <p:nvPr/>
        </p:nvSpPr>
        <p:spPr>
          <a:xfrm>
            <a:off x="747712" y="1190625"/>
            <a:ext cx="10696575" cy="4154984"/>
          </a:xfrm>
          <a:prstGeom prst="rect">
            <a:avLst/>
          </a:prstGeom>
          <a:noFill/>
        </p:spPr>
        <p:txBody>
          <a:bodyPr wrap="square" rtlCol="0">
            <a:spAutoFit/>
          </a:bodyPr>
          <a:lstStyle/>
          <a:p>
            <a:r>
              <a:rPr lang="nl-NL" sz="2400" b="1" dirty="0"/>
              <a:t>Opdracht 1:</a:t>
            </a:r>
          </a:p>
          <a:p>
            <a:endParaRPr lang="nl-NL" sz="2400" dirty="0"/>
          </a:p>
          <a:p>
            <a:r>
              <a:rPr lang="nl-NL" sz="2400" dirty="0"/>
              <a:t>Zoek op deze site je eigen gemeente op.</a:t>
            </a:r>
          </a:p>
          <a:p>
            <a:pPr marL="457200" indent="-457200">
              <a:buFont typeface="+mj-lt"/>
              <a:buAutoNum type="arabicPeriod"/>
            </a:pPr>
            <a:r>
              <a:rPr lang="nl-NL" sz="2400" dirty="0"/>
              <a:t>Op welk gebied scoort je eigen gemeente hoger dan het landelijk gemiddelde?</a:t>
            </a:r>
          </a:p>
          <a:p>
            <a:pPr marL="457200" indent="-457200">
              <a:buFont typeface="+mj-lt"/>
              <a:buAutoNum type="arabicPeriod"/>
            </a:pPr>
            <a:r>
              <a:rPr lang="nl-NL" sz="2400" dirty="0"/>
              <a:t>Op welk gebied scoort je eigen gemeente lager? </a:t>
            </a:r>
          </a:p>
          <a:p>
            <a:pPr marL="457200" indent="-457200">
              <a:buFont typeface="+mj-lt"/>
              <a:buAutoNum type="arabicPeriod"/>
            </a:pPr>
            <a:r>
              <a:rPr lang="nl-NL" sz="2400" dirty="0"/>
              <a:t>Welk cijfer is voor jou een verrassing?  </a:t>
            </a:r>
          </a:p>
          <a:p>
            <a:endParaRPr lang="nl-NL" sz="2400" dirty="0"/>
          </a:p>
          <a:p>
            <a:endParaRPr lang="nl-NL" sz="2400" dirty="0"/>
          </a:p>
          <a:p>
            <a:r>
              <a:rPr lang="nl-NL" sz="2400" dirty="0"/>
              <a:t>We gaan dit op een post-it op het Whiteboard in teams delen en bespreken; als jullie de info verzamelen start ik dat op </a:t>
            </a:r>
            <a:r>
              <a:rPr lang="nl-NL" sz="2400" dirty="0">
                <a:sym typeface="Wingdings" panose="05000000000000000000" pitchFamily="2" charset="2"/>
              </a:rPr>
              <a:t> </a:t>
            </a:r>
            <a:endParaRPr lang="nl-NL" sz="2400" dirty="0"/>
          </a:p>
        </p:txBody>
      </p:sp>
    </p:spTree>
    <p:extLst>
      <p:ext uri="{BB962C8B-B14F-4D97-AF65-F5344CB8AC3E}">
        <p14:creationId xmlns:p14="http://schemas.microsoft.com/office/powerpoint/2010/main" val="8320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E856EF9-CDA3-4CFB-9A30-1DB5230DAEFD}"/>
              </a:ext>
            </a:extLst>
          </p:cNvPr>
          <p:cNvSpPr txBox="1"/>
          <p:nvPr/>
        </p:nvSpPr>
        <p:spPr>
          <a:xfrm>
            <a:off x="771525" y="522306"/>
            <a:ext cx="9462787" cy="850785"/>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400" i="1" dirty="0">
              <a:latin typeface="+mj-lt"/>
              <a:ea typeface="+mj-ea"/>
              <a:cs typeface="+mj-cs"/>
            </a:endParaRPr>
          </a:p>
        </p:txBody>
      </p:sp>
      <p:sp>
        <p:nvSpPr>
          <p:cNvPr id="6" name="Tekstvak 5">
            <a:extLst>
              <a:ext uri="{FF2B5EF4-FFF2-40B4-BE49-F238E27FC236}">
                <a16:creationId xmlns:a16="http://schemas.microsoft.com/office/drawing/2014/main" id="{F1E98976-7C23-48B8-8083-C651ED6D8C5A}"/>
              </a:ext>
            </a:extLst>
          </p:cNvPr>
          <p:cNvSpPr txBox="1"/>
          <p:nvPr/>
        </p:nvSpPr>
        <p:spPr>
          <a:xfrm>
            <a:off x="768477" y="1270115"/>
            <a:ext cx="10153650" cy="2031325"/>
          </a:xfrm>
          <a:prstGeom prst="rect">
            <a:avLst/>
          </a:prstGeom>
          <a:noFill/>
        </p:spPr>
        <p:txBody>
          <a:bodyPr wrap="square" rtlCol="0">
            <a:spAutoFit/>
          </a:bodyPr>
          <a:lstStyle/>
          <a:p>
            <a:r>
              <a:rPr lang="nl-NL" b="1" dirty="0"/>
              <a:t>Een voorbeeld van een innovatief idee in samenwerking met bewoners:</a:t>
            </a:r>
          </a:p>
          <a:p>
            <a:r>
              <a:rPr lang="nl-NL" dirty="0"/>
              <a:t>Duurzame wijk = gericht op duurzaam en energieneutraal wonen.</a:t>
            </a:r>
          </a:p>
          <a:p>
            <a:r>
              <a:rPr lang="nl-NL" dirty="0">
                <a:hlinkClick r:id="rId2"/>
              </a:rPr>
              <a:t>https://www.binnenlandsbestuur.nl/ruimte-en-milieu/kennispartners/kadaster/data-voor-de-buurt-stimuleert-duurzaamheid.14572870.lynkx</a:t>
            </a:r>
            <a:r>
              <a:rPr lang="nl-NL" dirty="0"/>
              <a:t> </a:t>
            </a:r>
          </a:p>
          <a:p>
            <a:endParaRPr lang="nl-NL" dirty="0"/>
          </a:p>
          <a:p>
            <a:r>
              <a:rPr lang="nl-NL" dirty="0"/>
              <a:t> </a:t>
            </a:r>
          </a:p>
          <a:p>
            <a:r>
              <a:rPr lang="nl-NL" dirty="0"/>
              <a:t>  </a:t>
            </a:r>
          </a:p>
        </p:txBody>
      </p:sp>
      <p:sp>
        <p:nvSpPr>
          <p:cNvPr id="22" name="Ondertitel 2">
            <a:extLst>
              <a:ext uri="{FF2B5EF4-FFF2-40B4-BE49-F238E27FC236}">
                <a16:creationId xmlns:a16="http://schemas.microsoft.com/office/drawing/2014/main" id="{6F814600-C7A6-4C5F-95A5-AD85598256F8}"/>
              </a:ext>
            </a:extLst>
          </p:cNvPr>
          <p:cNvSpPr txBox="1">
            <a:spLocks/>
          </p:cNvSpPr>
          <p:nvPr/>
        </p:nvSpPr>
        <p:spPr>
          <a:xfrm>
            <a:off x="768477" y="522306"/>
            <a:ext cx="5705856" cy="996696"/>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Fysieke duurzaamheid</a:t>
            </a:r>
          </a:p>
        </p:txBody>
      </p:sp>
      <p:pic>
        <p:nvPicPr>
          <p:cNvPr id="3" name="Afbeelding 2">
            <a:extLst>
              <a:ext uri="{FF2B5EF4-FFF2-40B4-BE49-F238E27FC236}">
                <a16:creationId xmlns:a16="http://schemas.microsoft.com/office/drawing/2014/main" id="{B0BFFAC9-7E17-4C97-8D63-0C170192C4F4}"/>
              </a:ext>
            </a:extLst>
          </p:cNvPr>
          <p:cNvPicPr>
            <a:picLocks noChangeAspect="1"/>
          </p:cNvPicPr>
          <p:nvPr/>
        </p:nvPicPr>
        <p:blipFill>
          <a:blip r:embed="rId3"/>
          <a:stretch>
            <a:fillRect/>
          </a:stretch>
        </p:blipFill>
        <p:spPr>
          <a:xfrm>
            <a:off x="853440" y="3052553"/>
            <a:ext cx="5905389" cy="3545589"/>
          </a:xfrm>
          <a:prstGeom prst="rect">
            <a:avLst/>
          </a:prstGeom>
        </p:spPr>
      </p:pic>
    </p:spTree>
    <p:extLst>
      <p:ext uri="{BB962C8B-B14F-4D97-AF65-F5344CB8AC3E}">
        <p14:creationId xmlns:p14="http://schemas.microsoft.com/office/powerpoint/2010/main" val="245784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902EC19-FB2E-4BF5-A7FA-AFA5EE460553}"/>
              </a:ext>
            </a:extLst>
          </p:cNvPr>
          <p:cNvSpPr txBox="1"/>
          <p:nvPr/>
        </p:nvSpPr>
        <p:spPr>
          <a:xfrm>
            <a:off x="849756" y="1063542"/>
            <a:ext cx="10387203" cy="4401205"/>
          </a:xfrm>
          <a:prstGeom prst="rect">
            <a:avLst/>
          </a:prstGeom>
          <a:solidFill>
            <a:schemeClr val="accent2">
              <a:lumMod val="20000"/>
              <a:lumOff val="80000"/>
            </a:schemeClr>
          </a:solidFill>
        </p:spPr>
        <p:txBody>
          <a:bodyPr wrap="square">
            <a:spAutoFit/>
          </a:bodyPr>
          <a:lstStyle/>
          <a:p>
            <a:r>
              <a:rPr lang="nl-NL" sz="2000" dirty="0"/>
              <a:t>In samenwerking met een wijk is een app gebouwd. Deze meet met behulp van een aantal sensoren o.a. de luchtkwaliteit en de temperatuur. </a:t>
            </a:r>
          </a:p>
          <a:p>
            <a:endParaRPr lang="nl-NL" sz="2000" dirty="0"/>
          </a:p>
          <a:p>
            <a:r>
              <a:rPr lang="nl-NL" sz="2000" dirty="0"/>
              <a:t>Rik Krikke, projectmanager </a:t>
            </a:r>
            <a:r>
              <a:rPr lang="nl-NL" sz="2000" dirty="0" err="1"/>
              <a:t>Mendix</a:t>
            </a:r>
            <a:r>
              <a:rPr lang="nl-NL" sz="2000" dirty="0"/>
              <a:t> bij het Kadaster: “Bewoners kunnen met de app trends in de data herkennen en zien hoe veranderingen in de leefomgeving effect hebben. Er hoeven geen wetenschappelijke analyses gemaakt te worden, maar we willen dat er in de buurt een dialoog ontstaat over effecten van bepaald gedrag en kansen om de leefbaarheid en duurzaamheid van de buurt te verhogen. </a:t>
            </a:r>
          </a:p>
          <a:p>
            <a:endParaRPr lang="nl-NL" sz="2000" dirty="0"/>
          </a:p>
          <a:p>
            <a:r>
              <a:rPr lang="nl-NL" sz="2000" dirty="0"/>
              <a:t>Als er bijvoorbeeld in de wijk verharde delen vervangen worden door groen en daardoor de gemiddelde temperatuur omlaag gaat en luchtkwaliteit omhoog, zet dit bewoners aan het denken. Ze gaan dan nadenken over de verhouding tussen verhard en groen in hun eigen tuin.” </a:t>
            </a:r>
          </a:p>
        </p:txBody>
      </p:sp>
    </p:spTree>
    <p:extLst>
      <p:ext uri="{BB962C8B-B14F-4D97-AF65-F5344CB8AC3E}">
        <p14:creationId xmlns:p14="http://schemas.microsoft.com/office/powerpoint/2010/main" val="79663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shVTI">
  <a:themeElements>
    <a:clrScheme name="AnalogousFromLightSeedRightStep">
      <a:dk1>
        <a:srgbClr val="000000"/>
      </a:dk1>
      <a:lt1>
        <a:srgbClr val="FFFFFF"/>
      </a:lt1>
      <a:dk2>
        <a:srgbClr val="37371F"/>
      </a:dk2>
      <a:lt2>
        <a:srgbClr val="E2E5E8"/>
      </a:lt2>
      <a:accent1>
        <a:srgbClr val="B79D7A"/>
      </a:accent1>
      <a:accent2>
        <a:srgbClr val="A4A470"/>
      </a:accent2>
      <a:accent3>
        <a:srgbClr val="96A77E"/>
      </a:accent3>
      <a:accent4>
        <a:srgbClr val="80AE77"/>
      </a:accent4>
      <a:accent5>
        <a:srgbClr val="82AB8C"/>
      </a:accent5>
      <a:accent6>
        <a:srgbClr val="76AD9B"/>
      </a:accent6>
      <a:hlink>
        <a:srgbClr val="6582AC"/>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6A2315-6A86-45E1-BA79-512E4304857E}"/>
</file>

<file path=customXml/itemProps2.xml><?xml version="1.0" encoding="utf-8"?>
<ds:datastoreItem xmlns:ds="http://schemas.openxmlformats.org/officeDocument/2006/customXml" ds:itemID="{4C9DE144-2F53-4A9A-8946-FA4B684A4DDE}"/>
</file>

<file path=customXml/itemProps3.xml><?xml version="1.0" encoding="utf-8"?>
<ds:datastoreItem xmlns:ds="http://schemas.openxmlformats.org/officeDocument/2006/customXml" ds:itemID="{E419B317-A599-4100-A05A-7F7CE7BBF3DA}"/>
</file>

<file path=docProps/app.xml><?xml version="1.0" encoding="utf-8"?>
<Properties xmlns="http://schemas.openxmlformats.org/officeDocument/2006/extended-properties" xmlns:vt="http://schemas.openxmlformats.org/officeDocument/2006/docPropsVTypes">
  <TotalTime>19</TotalTime>
  <Words>952</Words>
  <Application>Microsoft Office PowerPoint</Application>
  <PresentationFormat>Breedbeeld</PresentationFormat>
  <Paragraphs>117</Paragraphs>
  <Slides>19</Slides>
  <Notes>0</Notes>
  <HiddenSlides>0</HiddenSlides>
  <MMClips>3</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19</vt:i4>
      </vt:variant>
    </vt:vector>
  </HeadingPairs>
  <TitlesOfParts>
    <vt:vector size="26" baseType="lpstr">
      <vt:lpstr>Arial</vt:lpstr>
      <vt:lpstr>Calibri</vt:lpstr>
      <vt:lpstr>Calibri Light</vt:lpstr>
      <vt:lpstr>Century Gothic</vt:lpstr>
      <vt:lpstr>Kantoorthema</vt:lpstr>
      <vt:lpstr>BrushVTI</vt:lpstr>
      <vt:lpstr>Kantoorthema</vt:lpstr>
      <vt:lpstr>Fijn nieuwjaar!!! </vt:lpstr>
      <vt:lpstr>PowerPoint-presentatie</vt:lpstr>
      <vt:lpstr>PowerPoint-presentatie</vt:lpstr>
      <vt:lpstr>Thema 1: Duurzaamheid binnen Stad en wijk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Udenhout!</vt:lpstr>
      <vt:lpstr>Dat was het alweer!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 lj2 p2 </dc:title>
  <dc:creator>Pascalle Cup</dc:creator>
  <cp:lastModifiedBy>Pascalle Cup</cp:lastModifiedBy>
  <cp:revision>1</cp:revision>
  <dcterms:created xsi:type="dcterms:W3CDTF">2022-01-08T15:03:49Z</dcterms:created>
  <dcterms:modified xsi:type="dcterms:W3CDTF">2022-01-08T15:23:08Z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